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7" r:id="rId4"/>
    <p:sldId id="273" r:id="rId5"/>
    <p:sldId id="262" r:id="rId6"/>
    <p:sldId id="275" r:id="rId7"/>
    <p:sldId id="277" r:id="rId8"/>
    <p:sldId id="309" r:id="rId9"/>
    <p:sldId id="311" r:id="rId10"/>
    <p:sldId id="318" r:id="rId11"/>
    <p:sldId id="313" r:id="rId12"/>
    <p:sldId id="317" r:id="rId13"/>
    <p:sldId id="319" r:id="rId14"/>
    <p:sldId id="320" r:id="rId15"/>
    <p:sldId id="321" r:id="rId16"/>
    <p:sldId id="312" r:id="rId17"/>
    <p:sldId id="310" r:id="rId18"/>
    <p:sldId id="278" r:id="rId19"/>
    <p:sldId id="276" r:id="rId20"/>
    <p:sldId id="274" r:id="rId21"/>
    <p:sldId id="260" r:id="rId22"/>
    <p:sldId id="261" r:id="rId23"/>
    <p:sldId id="268" r:id="rId24"/>
    <p:sldId id="269" r:id="rId25"/>
    <p:sldId id="270" r:id="rId26"/>
    <p:sldId id="271" r:id="rId27"/>
    <p:sldId id="272" r:id="rId28"/>
    <p:sldId id="258" r:id="rId29"/>
  </p:sldIdLst>
  <p:sldSz cx="12192000" cy="6858000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DDBE4-A2E0-1439-3218-3190AD618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F4C80-CDA8-2931-A1D2-904B01E47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7CF38-46EA-CE47-91CC-A68609AD1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6CD4B-6540-A986-1FB1-327095398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B550F-D738-FE4C-134D-495137DD7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1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9549-D00F-AA8E-7AC4-8F3CF8E9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9DAB1-7FDF-F454-803D-B977720BC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9A65F-C3D0-D7A2-3825-8303F29DD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B5BA7-04DF-2984-BF0D-C3E33EF37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4B48F-14A3-15A5-3D4B-6199628AC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5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98495D-2B4C-C007-A02A-B063C42DC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18C43-40D1-7DC4-2516-6C7D8FE7E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AA448-83F6-671C-BB63-CD556FB90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0D1BD-D95C-FCA7-10C8-50FE69645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41D3A-1A30-E6B7-8DC9-B7600EB5E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34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EA65-6B4E-8868-AF8C-ED3D21B1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88BE2-F6B5-F6F0-47B3-CED6D3068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4F4B0-DF17-7745-E633-8D5081F97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5A992-52D1-E90A-6023-57A9C18AB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88764-19FD-B0BC-C0AB-67F455A43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33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A82B-90D3-D765-435C-1A285FA97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4D878-2ADB-319D-AEF9-4A16C4DFD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54A6E-2712-1606-4AAA-2F07DB45D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4FA0B-6820-49FE-B5ED-3E169521F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31125-45A2-1E29-A289-628F297FE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74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1363D-F4B7-A2EB-4031-EBABFDA07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11126-A69C-DE2D-3260-48CF4312F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DA8A7-B2E9-8EF1-38A3-EB9F8E692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6A819-6266-0346-E107-3E7318AA6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19E7E-E2AD-72D9-EC57-36BF7157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8520C-9B68-9AD1-2EDD-39340BB4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20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F7ED6-2413-5A34-2EA8-E5776984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5052F-50E4-9368-F4BF-3F0036F57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F2753-2ACF-5CBF-54A2-C0DA96F09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5A5CFD-7041-5153-A605-DD88F33422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52A7DC-4832-712A-26B5-7E293907FC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F0D0B4-5F71-929F-34B8-2801FED4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00627F-925A-45E1-6779-CD06CC32D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D42237-80C4-0A47-6F4A-FB27D9685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27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86B23-49F5-CACC-D966-52CE38D8E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1617A0-EB5B-5D7D-D446-8808E0940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1FD619-BBA2-C3E1-DB6D-E299F7D4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93E3D-2DCF-9E5A-F287-10B3AF7B3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9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7DB720-B2D0-75CC-F0A9-2BA13C1B9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0E4C10-C2BB-BAB3-0848-D5AF064E6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EFC75-7C8A-55BC-9B6D-BAE75BE1D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06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3DB79-1BCB-A505-5A57-3609223CB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272D3-6E12-899A-AE9E-43FC44E9F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11C8C6-6181-7F3C-D19E-7FE8FC0D3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39036-B756-D3F3-5C4F-71376C0B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DE00C-FE27-31BA-2A76-C153A92C3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12D9C-123C-D14F-40C1-30BC6C03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419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9D5EA-73C8-B105-8F58-DB7EDE8A4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52FF57-1A97-97A0-B327-E78438D8AD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1DFC6-5D56-4308-691A-9A860A4BE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6DD20-B052-F1D0-D676-76085BD9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AFF23-EB40-BE8E-0A2D-BFA78BDB6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4369F-43CC-2AF5-A4BA-D5827B3F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67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29BD36-F8EB-4BB2-9C05-7084F7327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9934F-B510-8CE4-B1B9-413A0B7D3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4230C-E13C-BAF7-E0BB-72F4B02D3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16AD4E-D705-4E51-A6A9-FF8F3CC44B07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C4F9D-E11D-AC82-0C75-B5502A686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A8B8F-5CF6-8B04-6E29-67F82CF9D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76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8CC6D-9D64-6A04-B0C8-0D445596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A4A33-590F-0812-3D36-D8FBF1D42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3E4CF-853C-6615-550A-5AA7C3A9DF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376057" cy="3182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1127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ED0AA8-AA91-5C75-CE04-96349ADD1274}"/>
              </a:ext>
            </a:extLst>
          </p:cNvPr>
          <p:cNvSpPr/>
          <p:nvPr/>
        </p:nvSpPr>
        <p:spPr>
          <a:xfrm>
            <a:off x="2981650" y="3028120"/>
            <a:ext cx="1972554" cy="87090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CC0020-B1E8-F4FC-1740-406347358DC6}"/>
              </a:ext>
            </a:extLst>
          </p:cNvPr>
          <p:cNvSpPr/>
          <p:nvPr/>
        </p:nvSpPr>
        <p:spPr>
          <a:xfrm>
            <a:off x="485201" y="2999907"/>
            <a:ext cx="1972554" cy="90279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BFB8B5-1A94-5FF4-DF1F-4406DF18BDFC}"/>
              </a:ext>
            </a:extLst>
          </p:cNvPr>
          <p:cNvSpPr/>
          <p:nvPr/>
        </p:nvSpPr>
        <p:spPr>
          <a:xfrm>
            <a:off x="1225627" y="347251"/>
            <a:ext cx="504083" cy="266041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09210B-1B97-E0B6-BA4D-E6B51A1555E3}"/>
              </a:ext>
            </a:extLst>
          </p:cNvPr>
          <p:cNvCxnSpPr>
            <a:cxnSpLocks/>
          </p:cNvCxnSpPr>
          <p:nvPr/>
        </p:nvCxnSpPr>
        <p:spPr>
          <a:xfrm>
            <a:off x="501383" y="3898102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7A1C634-22B0-3140-F610-7096D0377362}"/>
              </a:ext>
            </a:extLst>
          </p:cNvPr>
          <p:cNvSpPr/>
          <p:nvPr/>
        </p:nvSpPr>
        <p:spPr>
          <a:xfrm>
            <a:off x="501382" y="4340823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9B1DFC-71B5-DD52-B4F8-9256B9817063}"/>
              </a:ext>
            </a:extLst>
          </p:cNvPr>
          <p:cNvSpPr/>
          <p:nvPr/>
        </p:nvSpPr>
        <p:spPr>
          <a:xfrm>
            <a:off x="1047048" y="4387558"/>
            <a:ext cx="858959" cy="11970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754EDA-4479-4130-B7F2-E27D47B27C4F}"/>
              </a:ext>
            </a:extLst>
          </p:cNvPr>
          <p:cNvSpPr/>
          <p:nvPr/>
        </p:nvSpPr>
        <p:spPr>
          <a:xfrm>
            <a:off x="501382" y="5585286"/>
            <a:ext cx="1960662" cy="50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BE0698-656D-53A1-77C4-04951AFD4908}"/>
              </a:ext>
            </a:extLst>
          </p:cNvPr>
          <p:cNvCxnSpPr>
            <a:cxnSpLocks/>
          </p:cNvCxnSpPr>
          <p:nvPr/>
        </p:nvCxnSpPr>
        <p:spPr>
          <a:xfrm flipH="1">
            <a:off x="485201" y="562095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B8B2A4-DCA7-4726-82BE-398CB09D24C5}"/>
              </a:ext>
            </a:extLst>
          </p:cNvPr>
          <p:cNvCxnSpPr/>
          <p:nvPr/>
        </p:nvCxnSpPr>
        <p:spPr>
          <a:xfrm flipH="1">
            <a:off x="639928" y="562095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C9B9F6-1F02-C497-07AC-0BB02C03CA4B}"/>
              </a:ext>
            </a:extLst>
          </p:cNvPr>
          <p:cNvCxnSpPr/>
          <p:nvPr/>
        </p:nvCxnSpPr>
        <p:spPr>
          <a:xfrm flipH="1">
            <a:off x="783986" y="562029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6B9B99-3181-D8EB-36F8-0C8ED4F64723}"/>
              </a:ext>
            </a:extLst>
          </p:cNvPr>
          <p:cNvCxnSpPr/>
          <p:nvPr/>
        </p:nvCxnSpPr>
        <p:spPr>
          <a:xfrm flipH="1">
            <a:off x="946556" y="5623693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FC5A20-FAED-FF66-60E9-8C54BAA55037}"/>
              </a:ext>
            </a:extLst>
          </p:cNvPr>
          <p:cNvCxnSpPr/>
          <p:nvPr/>
        </p:nvCxnSpPr>
        <p:spPr>
          <a:xfrm flipH="1">
            <a:off x="1091826" y="562029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46F062-344B-9446-0574-4C787F98C6DA}"/>
              </a:ext>
            </a:extLst>
          </p:cNvPr>
          <p:cNvCxnSpPr/>
          <p:nvPr/>
        </p:nvCxnSpPr>
        <p:spPr>
          <a:xfrm flipH="1">
            <a:off x="1239044" y="562955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EB80EB-3A96-F55E-437E-1BB1D7370743}"/>
              </a:ext>
            </a:extLst>
          </p:cNvPr>
          <p:cNvCxnSpPr/>
          <p:nvPr/>
        </p:nvCxnSpPr>
        <p:spPr>
          <a:xfrm flipH="1">
            <a:off x="1399165" y="563650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9682C2-2BF0-2192-A0B9-2CDC1D7E5BF2}"/>
              </a:ext>
            </a:extLst>
          </p:cNvPr>
          <p:cNvCxnSpPr/>
          <p:nvPr/>
        </p:nvCxnSpPr>
        <p:spPr>
          <a:xfrm flipH="1">
            <a:off x="1552781" y="562873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C8A6A7-CDA3-B14B-7F52-C00296F2BCF1}"/>
              </a:ext>
            </a:extLst>
          </p:cNvPr>
          <p:cNvCxnSpPr/>
          <p:nvPr/>
        </p:nvCxnSpPr>
        <p:spPr>
          <a:xfrm flipH="1">
            <a:off x="1712902" y="562873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50FE3E-7681-6014-1758-E143D543F15C}"/>
              </a:ext>
            </a:extLst>
          </p:cNvPr>
          <p:cNvGrpSpPr/>
          <p:nvPr/>
        </p:nvGrpSpPr>
        <p:grpSpPr>
          <a:xfrm>
            <a:off x="582086" y="3901960"/>
            <a:ext cx="427282" cy="244041"/>
            <a:chOff x="3410137" y="3967835"/>
            <a:chExt cx="3140841" cy="9444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4E888EA-6C67-0D6C-5841-D7C1E336D57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B18879D-B168-1AF0-8E34-0C2C8DB7C4E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7E2A888-C2C0-5FAD-58E4-7589A79A931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DDB8573-A5DC-657F-8AA6-7BDD7A0C1A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0994AA5-7181-DF0E-F617-630280B57EF7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D10AC4A-F356-02E0-A7D5-C99BCD67781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6B3875A-9230-8DAC-8A2A-435D17D391B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1AD1FFC-2AD3-04FD-AB64-CA890BC9B58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AAC2E7F-C63E-F35E-5EF3-A62FDBF48B47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1D706F9-0EFC-CC64-3BE3-A7DA6D223D1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C4DDE43-5DCC-022A-2870-ED8AB379D01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18B19E3-4512-89EF-BA7C-2133684942F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C62500B-4431-13BD-B6C4-EAB0F08DF7A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0C673A1-9891-9E64-D97D-00DCCE00244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7BF304D-703D-A53B-CE51-D98C774458B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D523345-0CEF-F75D-FE2B-607F8C213C1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18B61B8-D642-DCB0-1B09-1B7E96AB0EA6}"/>
              </a:ext>
            </a:extLst>
          </p:cNvPr>
          <p:cNvGrpSpPr/>
          <p:nvPr/>
        </p:nvGrpSpPr>
        <p:grpSpPr>
          <a:xfrm>
            <a:off x="579526" y="4105375"/>
            <a:ext cx="427282" cy="244041"/>
            <a:chOff x="3410137" y="3967835"/>
            <a:chExt cx="3140841" cy="9444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5DC5E51-652F-7F73-06F4-0D9B91789C77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30C769E-9F4F-8265-F6A0-DCDF36EEAA4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28D5A16-D160-4BF1-2E89-B0B5332F44D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0CB55DB-F2CB-7DAF-42F9-1DFBE139AFF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75266A1-6730-BAB8-1BB8-C04E633C7DFE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8A4C2B3-3260-B9D2-BC72-0D1791ED146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D4A6804-5781-F8F6-D5EF-53D8EDE15FA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D6A5823-75C2-D822-8AA0-152BAE383E4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4CA28D7-BEC6-0D31-0CC5-63E58B0F107A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A2AAEB1-AA38-498D-009D-4E97C3B8976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D862090-CDA1-0A25-E649-DCC555C801B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F3EE137-755C-A602-FD0B-8C12EAB79B0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718B63C-858C-7097-348E-C631E64B1F4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BB7F2F0-F0AC-4E4F-E43A-D7F4FF6A065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CB936F1-3A63-9A03-154A-8E84FAA68FE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71EEFE5-3199-E680-3FE2-3671B7B7D3B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1C5F6F-9C60-57D0-5130-0912329F7890}"/>
              </a:ext>
            </a:extLst>
          </p:cNvPr>
          <p:cNvGrpSpPr/>
          <p:nvPr/>
        </p:nvGrpSpPr>
        <p:grpSpPr>
          <a:xfrm>
            <a:off x="570345" y="4399388"/>
            <a:ext cx="427282" cy="244041"/>
            <a:chOff x="3410137" y="3967835"/>
            <a:chExt cx="3140841" cy="94441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92A3AE8-D9D6-99C8-61B0-4CC1BC05668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35F2E35-3897-734D-601E-9130622DA51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28E42A3-3A2F-1039-9C51-DF6C16BCA5C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CB0EA1C-708F-A0FB-1390-86FDA7DA64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25FAF0D-B22D-7911-9108-95B33FE000A4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5036425-0E4B-0367-1F79-50EF5742033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DA11FB6-3EDB-1588-C2D2-3A9E8088404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B5D6C18-4149-5B3C-FFD8-D7E5577B90A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C9B4CEF-4134-1C27-3ABC-127F16677454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EFB577E-4E61-97BF-2DBC-6A32238DA38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8EB739E-2D27-23C8-AAA0-0D13A4C0C88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154C9F3-A48C-8FFE-8833-4528B48356B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6C877ED-0D26-0AC2-48FA-BBB49345E14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DB45DB5-8A57-411E-1C45-BDD79EF711E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04B2A1E-8748-44B4-F49D-858DB6240DE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0A4981D-4321-452E-C69C-EC3B6BD1B50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DD4C6B-08DF-4FBC-2887-A166A6DCF147}"/>
              </a:ext>
            </a:extLst>
          </p:cNvPr>
          <p:cNvGrpSpPr/>
          <p:nvPr/>
        </p:nvGrpSpPr>
        <p:grpSpPr>
          <a:xfrm>
            <a:off x="560309" y="4626441"/>
            <a:ext cx="427282" cy="244041"/>
            <a:chOff x="3410137" y="3967835"/>
            <a:chExt cx="3140841" cy="94441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BC8A53D-7D05-25DF-344E-0935ECDA0E3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E12C268-A707-A378-6E86-E92F4179652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29E9F8D5-B523-1D5C-0D7A-5406FF8C61F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3CEED421-26D8-F84B-9D36-F46254D97D6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11AE314-1C0C-5BA6-0ED9-ED747BC1844B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5146613-456E-8260-7AB8-269AB540DC3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FDB3A87-8189-D230-9360-DCBF2DDC870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73D9240-ABB6-DECF-6332-F620EBE337F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04D4F37-02A9-6179-6C78-4C358B6AC69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9930F7C-25D1-1438-C497-8AEFF0C48D3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072BCC5-CBC8-F37A-D5EF-FA3FE4EE77A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0697C4A-96FC-1144-08B1-DD6AC7976C4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4F6E9BE-F119-AB30-2FC6-AB61DB000636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D8A1269-A960-7792-758F-F370AF8927A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D3DDB3C-4C27-7D76-1E8B-6BC6158FED2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F669C1B-980F-7691-659C-07C51FD995A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74FB52-414E-7C4B-D68C-9B1B08BF1CCA}"/>
              </a:ext>
            </a:extLst>
          </p:cNvPr>
          <p:cNvGrpSpPr/>
          <p:nvPr/>
        </p:nvGrpSpPr>
        <p:grpSpPr>
          <a:xfrm>
            <a:off x="1930294" y="3902707"/>
            <a:ext cx="427282" cy="244041"/>
            <a:chOff x="3410137" y="3967835"/>
            <a:chExt cx="3140841" cy="944410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8906AB2-FD0B-798E-E22A-D28EEE06099E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709B24A-CD46-E92D-9DD0-16EF026A66F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6AB078E1-DCEA-F37F-00E5-6A942368349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3314169-CBFC-9C07-DCEF-1D277D768DE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6A591D6F-9706-9968-E1E6-FEFFFF09956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DECC2A84-BA16-EB9A-DB9B-09FD47B76E8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7DE3208-B0BB-2A0B-FE2B-563D00C0C5B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E02D4294-673A-6397-1B11-BE12295B186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FA40574F-D1E6-E6D9-FDAD-12A2041B210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F7B64D9F-13F8-F091-4C17-FF070A83E91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2939F84A-5BB0-6CBA-8982-4E864C9A7A9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89290C3-8946-5B13-AFD2-BB0D8554838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077B41F-C26F-0EB6-610E-D55DA86E5497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07EA3644-C33E-809A-437E-7A6AD2E525E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838540A-B810-343C-CEBE-A03FF01B070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C173C71-2679-5800-093F-A9BA7280414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6BA8EE1-1305-2593-D866-0D3A5CB29A92}"/>
              </a:ext>
            </a:extLst>
          </p:cNvPr>
          <p:cNvGrpSpPr/>
          <p:nvPr/>
        </p:nvGrpSpPr>
        <p:grpSpPr>
          <a:xfrm>
            <a:off x="1931731" y="4112525"/>
            <a:ext cx="427282" cy="244041"/>
            <a:chOff x="3410137" y="3967835"/>
            <a:chExt cx="3140841" cy="944410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FD47725-CA93-F329-EC63-C6EFB0A82C4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4D7C1946-80F9-FEFD-95AB-69A8BFAF8F6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C2B17860-59E5-E68E-D460-BBEB8E77E5A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486BA51-8C2D-B876-8EFE-23406FB04C6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4B02AF3-632A-9494-12E8-C57F6D217A1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F2AB43A-2D4F-A4CC-3DCB-1D3A56F21FC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58D9E81-2B43-118E-B04A-467AF2E909A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1F681A3-B2E8-18C2-C3F3-E12B613B9DD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4328A77-1B46-6468-84B8-519146ACF26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81537D9-369A-D184-CE1F-667C6107C5C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05AE037-2EE4-A271-AE65-E0F05368D5B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5B65E62-69F9-5E70-68CC-1382217DBC3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BA20492-654D-5C4E-224B-C6057421B1F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D1B6631-2FB1-CF2F-8120-03453BFFC9B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10A3A43-EC94-0CDF-D129-EE71EC3F1C3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63276455-2CD6-23E4-557A-8A75A3E7F83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C186BD6-3E78-5605-52EF-3BB63E497CE5}"/>
              </a:ext>
            </a:extLst>
          </p:cNvPr>
          <p:cNvGrpSpPr/>
          <p:nvPr/>
        </p:nvGrpSpPr>
        <p:grpSpPr>
          <a:xfrm>
            <a:off x="1939489" y="4399388"/>
            <a:ext cx="427282" cy="244041"/>
            <a:chOff x="3410137" y="3967835"/>
            <a:chExt cx="3140841" cy="944410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66B6CA9-EEAF-6C3C-7DFE-A58543F78FC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7A7500D-70E7-12F8-DDBB-4425B51C27F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5B734532-5C1A-20D7-E76C-4BED7D0A03E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FF71BCAE-72F9-FEE2-86D0-D8E947061AB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D0BA36A-F4D7-8F33-E5E3-C952DB41707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86E3D949-77B7-09FC-1E25-C150B9539E8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36542E9-DE23-4CDE-D1CE-4E5478EBCE0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69F9B6F-43F3-A15E-15BC-4BEA32F4118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0E9EAA6-00F5-11BD-818D-5CF5C470D409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B9CF0C66-75BB-F0CB-CE9C-D8CB145A70C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5EF0DAC-B14A-CE96-C378-ACAF1E074F8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2678D655-DE96-BF90-F487-47C56C180EA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0EB95F8F-70E1-F502-B1EB-F9268A53C15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7C01E08-D153-818F-A043-5F27583633E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508C1736-E8A7-755A-8E74-A153556153C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6B2FFF0F-5026-9D65-A569-BE75F26C022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BF88F7A-B907-B25B-58C8-9A95139E60E9}"/>
              </a:ext>
            </a:extLst>
          </p:cNvPr>
          <p:cNvGrpSpPr/>
          <p:nvPr/>
        </p:nvGrpSpPr>
        <p:grpSpPr>
          <a:xfrm>
            <a:off x="1939174" y="4633153"/>
            <a:ext cx="427282" cy="244041"/>
            <a:chOff x="3410137" y="3967835"/>
            <a:chExt cx="3140841" cy="944410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3DA171AC-9E56-5E49-397C-0ECA1A14781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F2941269-1DC7-DE8B-DDDC-D17B7E8CAA6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1FCE1E9F-4A5B-17E6-3FC2-9B5F1B39495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A9BA29EE-41BE-DBCF-8712-C7FCAE2FBCF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7AAABA49-39F2-C583-45C7-B5D2FA224E8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5E6D95E-C959-FA3D-632A-F16961A6A72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F4C2084-68D0-1B45-829C-EFD0E9AE020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7FC3CC34-15C1-1442-A8AA-9093D97A831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A0762B6-2AFB-9191-191F-4F080E37B5F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720E3C1-99C6-E955-217D-26947C9B58E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13CB46E-4444-9C4B-6164-F07455FA0BE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15320E5-D453-C2A4-B4DE-415F7D44CF6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74797F94-1405-A459-DB3F-439536C521E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27057FDF-B968-EEB9-3981-D7E8060F96C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76E9CFFA-BBC3-10E7-A573-6073A4E3BFF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018C2D44-DA17-F46D-892D-1CAA930F23F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399FB47-AC5F-833D-336C-D3057EBD3479}"/>
              </a:ext>
            </a:extLst>
          </p:cNvPr>
          <p:cNvSpPr/>
          <p:nvPr/>
        </p:nvSpPr>
        <p:spPr>
          <a:xfrm>
            <a:off x="754057" y="3841355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BA8FBA3-F953-1346-56C0-C591BE497FF7}"/>
              </a:ext>
            </a:extLst>
          </p:cNvPr>
          <p:cNvSpPr/>
          <p:nvPr/>
        </p:nvSpPr>
        <p:spPr>
          <a:xfrm>
            <a:off x="2105938" y="3835000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EE52905-CDEC-8D8F-CC0F-03CE446FC850}"/>
              </a:ext>
            </a:extLst>
          </p:cNvPr>
          <p:cNvSpPr/>
          <p:nvPr/>
        </p:nvSpPr>
        <p:spPr>
          <a:xfrm>
            <a:off x="1999191" y="4918433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DAD26C2A-B9DE-7410-E345-69C7C22DE0E8}"/>
              </a:ext>
            </a:extLst>
          </p:cNvPr>
          <p:cNvSpPr/>
          <p:nvPr/>
        </p:nvSpPr>
        <p:spPr>
          <a:xfrm>
            <a:off x="641755" y="4929982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70396AB-0362-C391-6C38-4BFC89EB9329}"/>
              </a:ext>
            </a:extLst>
          </p:cNvPr>
          <p:cNvSpPr/>
          <p:nvPr/>
        </p:nvSpPr>
        <p:spPr>
          <a:xfrm flipV="1">
            <a:off x="726927" y="5309954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136B027C-E544-1697-A815-E30239DD9C5D}"/>
              </a:ext>
            </a:extLst>
          </p:cNvPr>
          <p:cNvSpPr/>
          <p:nvPr/>
        </p:nvSpPr>
        <p:spPr>
          <a:xfrm flipV="1">
            <a:off x="2086633" y="5294263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0D412322-2D86-3E11-762C-BF47D47F0024}"/>
              </a:ext>
            </a:extLst>
          </p:cNvPr>
          <p:cNvCxnSpPr>
            <a:cxnSpLocks/>
          </p:cNvCxnSpPr>
          <p:nvPr/>
        </p:nvCxnSpPr>
        <p:spPr>
          <a:xfrm flipH="1">
            <a:off x="1865302" y="563013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635A005-6C6D-4880-4CB4-87CAD9F0B3A9}"/>
              </a:ext>
            </a:extLst>
          </p:cNvPr>
          <p:cNvCxnSpPr/>
          <p:nvPr/>
        </p:nvCxnSpPr>
        <p:spPr>
          <a:xfrm flipH="1">
            <a:off x="1999526" y="563852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998818D-406B-1C1A-80B5-FC02193A913E}"/>
              </a:ext>
            </a:extLst>
          </p:cNvPr>
          <p:cNvCxnSpPr/>
          <p:nvPr/>
        </p:nvCxnSpPr>
        <p:spPr>
          <a:xfrm flipH="1">
            <a:off x="2125361" y="563852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E7AD63F-5A93-1153-987A-22E345F81573}"/>
              </a:ext>
            </a:extLst>
          </p:cNvPr>
          <p:cNvCxnSpPr/>
          <p:nvPr/>
        </p:nvCxnSpPr>
        <p:spPr>
          <a:xfrm flipH="1">
            <a:off x="2277652" y="564211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FD3BE283-5924-E88E-5877-0FC368021D86}"/>
              </a:ext>
            </a:extLst>
          </p:cNvPr>
          <p:cNvSpPr txBox="1"/>
          <p:nvPr/>
        </p:nvSpPr>
        <p:spPr>
          <a:xfrm>
            <a:off x="553621" y="4896072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E94E82F-E088-651F-02E1-5C41115CEB42}"/>
              </a:ext>
            </a:extLst>
          </p:cNvPr>
          <p:cNvSpPr txBox="1"/>
          <p:nvPr/>
        </p:nvSpPr>
        <p:spPr>
          <a:xfrm>
            <a:off x="1911820" y="4900273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0BECA347-3A79-1B46-9E0E-AC0BEC015E9D}"/>
              </a:ext>
            </a:extLst>
          </p:cNvPr>
          <p:cNvCxnSpPr>
            <a:cxnSpLocks/>
          </p:cNvCxnSpPr>
          <p:nvPr/>
        </p:nvCxnSpPr>
        <p:spPr>
          <a:xfrm>
            <a:off x="1004248" y="4960688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9E3F21E3-8878-B8BE-EBA7-A81FB1DB0759}"/>
              </a:ext>
            </a:extLst>
          </p:cNvPr>
          <p:cNvCxnSpPr>
            <a:cxnSpLocks/>
          </p:cNvCxnSpPr>
          <p:nvPr/>
        </p:nvCxnSpPr>
        <p:spPr>
          <a:xfrm>
            <a:off x="1965149" y="5415704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783432B-E381-7548-4FB0-57219746B3DC}"/>
              </a:ext>
            </a:extLst>
          </p:cNvPr>
          <p:cNvCxnSpPr>
            <a:cxnSpLocks/>
          </p:cNvCxnSpPr>
          <p:nvPr/>
        </p:nvCxnSpPr>
        <p:spPr>
          <a:xfrm>
            <a:off x="1933360" y="4945246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6755EE1-81C9-D106-B9B3-0AF1C322438A}"/>
              </a:ext>
            </a:extLst>
          </p:cNvPr>
          <p:cNvCxnSpPr>
            <a:cxnSpLocks/>
          </p:cNvCxnSpPr>
          <p:nvPr/>
        </p:nvCxnSpPr>
        <p:spPr>
          <a:xfrm>
            <a:off x="111748" y="5409521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C0DC8059-53D5-27CD-3990-B4E6B889BD88}"/>
              </a:ext>
            </a:extLst>
          </p:cNvPr>
          <p:cNvCxnSpPr>
            <a:cxnSpLocks/>
          </p:cNvCxnSpPr>
          <p:nvPr/>
        </p:nvCxnSpPr>
        <p:spPr>
          <a:xfrm>
            <a:off x="1001607" y="4969839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6D80143-8FF6-EF46-11D2-124D8B69EAF9}"/>
              </a:ext>
            </a:extLst>
          </p:cNvPr>
          <p:cNvCxnSpPr>
            <a:cxnSpLocks/>
          </p:cNvCxnSpPr>
          <p:nvPr/>
        </p:nvCxnSpPr>
        <p:spPr>
          <a:xfrm flipV="1">
            <a:off x="1465673" y="340004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2594BE4-B00A-C3F6-0A2D-A48BC9CC5EBA}"/>
              </a:ext>
            </a:extLst>
          </p:cNvPr>
          <p:cNvCxnSpPr>
            <a:cxnSpLocks/>
          </p:cNvCxnSpPr>
          <p:nvPr/>
        </p:nvCxnSpPr>
        <p:spPr>
          <a:xfrm>
            <a:off x="1465673" y="3885358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17D581C4-1C3D-BB1C-1920-25467C775BCB}"/>
              </a:ext>
            </a:extLst>
          </p:cNvPr>
          <p:cNvSpPr txBox="1"/>
          <p:nvPr/>
        </p:nvSpPr>
        <p:spPr>
          <a:xfrm>
            <a:off x="1326820" y="300906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6CCAEFE-3F79-21E9-4A89-3A26CA7B3D81}"/>
              </a:ext>
            </a:extLst>
          </p:cNvPr>
          <p:cNvSpPr txBox="1"/>
          <p:nvPr/>
        </p:nvSpPr>
        <p:spPr>
          <a:xfrm>
            <a:off x="1812879" y="3581159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F13CE46A-7C85-0DB7-DAE1-D9CB3191A236}"/>
              </a:ext>
            </a:extLst>
          </p:cNvPr>
          <p:cNvSpPr/>
          <p:nvPr/>
        </p:nvSpPr>
        <p:spPr>
          <a:xfrm>
            <a:off x="1366314" y="378582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8698DD1-D847-9063-B078-6D5754D2D263}"/>
              </a:ext>
            </a:extLst>
          </p:cNvPr>
          <p:cNvSpPr/>
          <p:nvPr/>
        </p:nvSpPr>
        <p:spPr>
          <a:xfrm>
            <a:off x="1431386" y="386630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5534FD3-E484-5D9B-7A8F-A907FB778B53}"/>
              </a:ext>
            </a:extLst>
          </p:cNvPr>
          <p:cNvSpPr txBox="1"/>
          <p:nvPr/>
        </p:nvSpPr>
        <p:spPr>
          <a:xfrm>
            <a:off x="1499961" y="352298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56E0BA2B-616F-F51F-4D8E-BA5A0ADC3A89}"/>
              </a:ext>
            </a:extLst>
          </p:cNvPr>
          <p:cNvSpPr/>
          <p:nvPr/>
        </p:nvSpPr>
        <p:spPr>
          <a:xfrm>
            <a:off x="3689916" y="347250"/>
            <a:ext cx="504083" cy="26743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784D58A9-5AB5-8274-C976-5CB27DB2BC62}"/>
              </a:ext>
            </a:extLst>
          </p:cNvPr>
          <p:cNvCxnSpPr>
            <a:cxnSpLocks/>
          </p:cNvCxnSpPr>
          <p:nvPr/>
        </p:nvCxnSpPr>
        <p:spPr>
          <a:xfrm>
            <a:off x="2965672" y="3898102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08A0C69B-30E4-2F07-781B-78E827B56993}"/>
              </a:ext>
            </a:extLst>
          </p:cNvPr>
          <p:cNvSpPr/>
          <p:nvPr/>
        </p:nvSpPr>
        <p:spPr>
          <a:xfrm>
            <a:off x="2965671" y="4340823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E1DCC3A-6D35-BDD4-A4E0-6ACA4CEB2B6E}"/>
              </a:ext>
            </a:extLst>
          </p:cNvPr>
          <p:cNvSpPr/>
          <p:nvPr/>
        </p:nvSpPr>
        <p:spPr>
          <a:xfrm>
            <a:off x="3511337" y="4387558"/>
            <a:ext cx="858959" cy="5770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A857595-6319-EB70-D19E-DCA312914DBF}"/>
              </a:ext>
            </a:extLst>
          </p:cNvPr>
          <p:cNvGrpSpPr/>
          <p:nvPr/>
        </p:nvGrpSpPr>
        <p:grpSpPr>
          <a:xfrm>
            <a:off x="3046375" y="3901960"/>
            <a:ext cx="427282" cy="244041"/>
            <a:chOff x="3410137" y="3967835"/>
            <a:chExt cx="3140841" cy="944410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45D4AF45-F0E8-08FB-5F92-23FC644902E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4E5C461E-6BB7-AFDF-2AFE-34787250769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0F2E5A71-9D95-831C-27E3-B830D3AD808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27A9260F-88F0-147B-6795-7A74F4D512D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DE80EC08-ACE5-A91B-3955-647C14F9BD5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B7AAB0D8-06ED-50E1-151A-9ABF8BBE75A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77248CEC-7AE5-30A1-9F08-33E6EB24ECC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97E9B072-021B-2698-3649-9C7828D61D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CC5ECE8A-9461-16DF-F914-330A9F006022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45267A5B-40DC-0111-0DB0-5611669EEA8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E1D101B8-1E3D-0BC1-4B01-3A295E03203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C0CA9F94-24ED-0F27-90EC-A8703DF20E1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4032EC7A-1F5B-D9DC-E11F-777DA2A3620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8852DAEE-BCD3-2CBE-0774-4BA77EF0D23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C76A0A42-8A50-92FC-D65E-A6667871F19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0283057F-E686-4F2F-EE14-3DE3BB38EAA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F2E34A98-8958-8F07-F7C3-372490A0153E}"/>
              </a:ext>
            </a:extLst>
          </p:cNvPr>
          <p:cNvGrpSpPr/>
          <p:nvPr/>
        </p:nvGrpSpPr>
        <p:grpSpPr>
          <a:xfrm>
            <a:off x="3043815" y="4105375"/>
            <a:ext cx="427282" cy="244041"/>
            <a:chOff x="3410137" y="3967835"/>
            <a:chExt cx="3140841" cy="944410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C0AA73C6-9265-EE8D-D6F1-E629A6082D7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7F2F30E-B21E-B845-B119-90465E55492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92254F9E-910D-EAC4-6735-E6727385141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66D20F6E-2498-2652-64B7-4434294AD0A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B29D7C90-3FA6-1BBC-AD2B-1B42D3EA666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2C399A2F-C761-AEFF-8A43-4A6507298A6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D34D346E-B6EA-AA4F-A608-427786A3931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032E63D8-6470-7C7B-09B5-785D67223C1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4C41E863-DDC5-0746-D134-ECE3339F693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E8ADB11F-AB7A-C2A6-41B7-70044CF45BA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9821D3FF-1364-AC82-F115-8A69F0DA015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610E00A4-6CE4-37F4-03AF-831545B04B8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DF3CD7E-8542-F7C3-ADC2-B970357148B2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6055D515-A696-CE24-F96B-3FD05210D53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61E3C3E3-9C78-83BC-C88A-A91BB660641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D88CBA93-DEA9-E691-6571-AA68CFD5578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E4842A7-8EA8-D75E-50CE-23BAA64BAAAA}"/>
              </a:ext>
            </a:extLst>
          </p:cNvPr>
          <p:cNvGrpSpPr/>
          <p:nvPr/>
        </p:nvGrpSpPr>
        <p:grpSpPr>
          <a:xfrm>
            <a:off x="3034634" y="4399388"/>
            <a:ext cx="427282" cy="244041"/>
            <a:chOff x="3410137" y="3967835"/>
            <a:chExt cx="3140841" cy="944410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612D45BD-0BF4-F31B-791C-C2F5F007C27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D111D8DA-BA5D-0B80-B4D6-B4E9AD2731F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910FFAC4-86A9-E96D-26DE-50752CEF518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DB7D7DBE-42C4-13FB-448B-0CAC7D18000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59CEB26A-05D1-0504-9FB1-E6AAC767FEEA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880503B8-7B23-C3CE-7544-FA976CE193E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07BDAEEA-152B-4666-CAAB-308966224FD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40ACECE4-81F0-E3A1-595A-A9BE3FDE9BB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D96FDB49-6122-770B-D318-6370629DD38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93CFA95F-AB53-4A0F-5023-EF04B90E5A4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7A63464F-F8BB-9C08-0AC8-E455F4BCF48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BC335B10-0063-426D-9617-99E1C45990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0883CF71-682F-D8AE-9B5A-E67F82C7972A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522B10-4A2D-53AF-2530-D305E1A27BC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B8BBB4A7-F73F-3C7C-E5A4-0C75F1A9593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1360BE05-259F-8723-F682-0E4E3652EA4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EE3AD5C8-A101-E860-AC8A-40B22157A808}"/>
              </a:ext>
            </a:extLst>
          </p:cNvPr>
          <p:cNvGrpSpPr/>
          <p:nvPr/>
        </p:nvGrpSpPr>
        <p:grpSpPr>
          <a:xfrm>
            <a:off x="3024598" y="4626441"/>
            <a:ext cx="427282" cy="244041"/>
            <a:chOff x="3410137" y="3967835"/>
            <a:chExt cx="3140841" cy="944410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7967443D-51D3-0C93-B929-DF1F64337D8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EA595752-029F-7F9A-185C-D074F2F5854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2DC6BDED-EF62-955D-781D-6680D58DB2A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21A18242-9257-B2FC-26AB-5FACCBD97D9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F1DB6BB2-47F4-8595-D095-AD723E6E41C1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F504DAC7-12D5-1D92-E2DE-0572AC2B742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F6D71853-2596-CC61-1C9D-1AA820210BD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8CA01618-6711-BDFE-FC79-970AC07EA4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48BAB938-DFCE-EC98-E182-D24011BD6FFA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27CA4090-012A-2CF6-2792-38A313DC80D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330ABB7A-1DD5-0203-08E4-DE8EDCB0085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B12E593C-C00E-2FC1-9DC1-E945E5B4232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304EDB8C-E67A-A5F6-375E-64DBCA93F386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A3320C05-4806-21F8-4FE4-D4B3FC20470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D7C60AB-C348-2F04-606F-BC6B9BD57EF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1981F34F-0E43-8D83-B59E-9A4011BEAF2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B621750-0B9B-3351-1712-5A1F86DECB87}"/>
              </a:ext>
            </a:extLst>
          </p:cNvPr>
          <p:cNvGrpSpPr/>
          <p:nvPr/>
        </p:nvGrpSpPr>
        <p:grpSpPr>
          <a:xfrm>
            <a:off x="4394583" y="3902707"/>
            <a:ext cx="427282" cy="244041"/>
            <a:chOff x="3410137" y="3967835"/>
            <a:chExt cx="3140841" cy="944410"/>
          </a:xfrm>
        </p:grpSpPr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670D5F6E-827C-7CC7-DFA0-8EA4E4F5136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BCB7B51F-6631-EBA0-FA53-948F78A71F3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BC070BF5-2730-74D8-BE28-A6583D25CDA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C6231F5F-8EBD-9C35-0190-5C5AB5CAEC4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DF9EF15-932B-1188-9E15-852121181F48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6B101DC3-6332-43C7-E687-A994BD9C5F9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D7E3F004-EEE5-5F92-0F37-DFA10C0B7FC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AF420C17-F247-CBDF-61EC-FD39EA34CF5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47CC076F-79C6-240F-21D3-DF4212D065B4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2EB8C350-7C36-8E7E-FB8B-135C05E7B84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D738397D-64C3-10C0-5BFC-9E73116EC26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5D844B52-0380-9A4E-9FFB-367545BBA06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E3F1324E-E1D9-0278-D4CA-C1A58817E9A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08F42E7-CF82-0730-0A71-E4313924EB8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C22BAB0-99BD-0F4D-466E-E413A979682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3C85E876-2626-1F88-D421-07DB4DC5ADB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05D8C48-22A7-23E0-99E6-98922EFB95DF}"/>
              </a:ext>
            </a:extLst>
          </p:cNvPr>
          <p:cNvGrpSpPr/>
          <p:nvPr/>
        </p:nvGrpSpPr>
        <p:grpSpPr>
          <a:xfrm>
            <a:off x="4396020" y="4112525"/>
            <a:ext cx="427282" cy="244041"/>
            <a:chOff x="3410137" y="3967835"/>
            <a:chExt cx="3140841" cy="944410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1CE484AA-9D02-D6CF-D0AE-38FBE54423E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A768E3B9-DCAB-AEAB-851C-7E88D0BE679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8A0947BA-350B-A376-C525-10761258574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14C32E00-5E6E-5ED3-541D-738E9034A9A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5134F0B6-6D3B-F3EA-5202-550A8A98893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459CA451-09C7-92D6-A515-05B0F11321A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154D86D0-5180-7B45-C044-A0E84B79869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741B6DA6-6878-810D-3D18-ACF0F20FA07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F4EF80AB-B955-E066-B0B0-6013D443C5C0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73E92E1D-BD74-79AD-190B-A856FC81695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85E5A9D1-B1B5-CCE5-5589-FE6F8F20D5B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C9B852CA-B09C-1BE1-D69C-2DE76FF638E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EB633233-5E78-B326-2704-7423E1EC3AB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FA5D60C4-7044-91F8-A872-23254782FC5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64F88561-9AE7-E5A5-5561-0E16E68ED77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B2DA6AF2-80C2-F5CD-58C7-F402836879A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AAEA76DA-E2F1-8004-F029-471DA268BBCE}"/>
              </a:ext>
            </a:extLst>
          </p:cNvPr>
          <p:cNvGrpSpPr/>
          <p:nvPr/>
        </p:nvGrpSpPr>
        <p:grpSpPr>
          <a:xfrm>
            <a:off x="4403778" y="4399388"/>
            <a:ext cx="427282" cy="244041"/>
            <a:chOff x="3410137" y="3967835"/>
            <a:chExt cx="3140841" cy="944410"/>
          </a:xfrm>
        </p:grpSpPr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199C3CBF-E1F9-9BCE-346D-46BDC81D5A05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0EC7385E-85CD-DB86-DED4-04762C24FB2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785F10FD-2517-541F-1BD8-5144751C64C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1E6C41B9-E4BC-BE98-AA7E-75F0B3F3158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D3387139-0474-BA63-1230-B5719002FCC7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C64CD8F8-75E8-FED6-304A-F128CB852E6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C12A185A-C18A-5C53-B645-36E6A186E64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E2FA375C-0AE1-37D8-37BC-9AD98727E8F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6219022A-8483-DDB4-0EF0-EC2B8A6254A4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87B0F153-2C2F-C1D1-1D61-161974938AF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8650593D-ABF3-9690-C4AA-0B4C9DAF462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B2C78F98-3470-5F1A-D37C-44078A7D3AA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252059CC-8230-1D9B-9AAC-90C960F59BD9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8EBA495B-36D7-0679-9788-C8E55DEA587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BFF79E73-3E17-1B2C-3CB3-E5D17420742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4A55F1C5-1E46-6B45-FF38-97657E5E420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916AAC17-AF63-E39F-0680-569003989EDD}"/>
              </a:ext>
            </a:extLst>
          </p:cNvPr>
          <p:cNvGrpSpPr/>
          <p:nvPr/>
        </p:nvGrpSpPr>
        <p:grpSpPr>
          <a:xfrm>
            <a:off x="4403463" y="4633153"/>
            <a:ext cx="427282" cy="244041"/>
            <a:chOff x="3410137" y="3967835"/>
            <a:chExt cx="3140841" cy="944410"/>
          </a:xfrm>
        </p:grpSpPr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134A4563-37C6-9B97-14CB-EF92118B81FF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88A88723-8C00-8BD3-15C0-142A155B144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406E4901-A169-4609-CA45-5E132D7369F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02822D46-E063-B61F-C106-B729D917A94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31173547-A152-B9C4-D6FD-668DC523130F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9F0C4D84-CDA8-7248-1212-BAD4214B750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172A7C52-1D7B-13CE-B91D-1B2A77DD08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4F8EAA3F-84E0-49D5-59BE-4971B0044BF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FECFDD72-23BC-E9FF-BF52-2955D776EE37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6C27C708-AD0A-3A43-ADF0-283D77DB830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DB39894A-8D13-BA78-E252-6A90452E7CD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403E6410-6880-19A0-E735-249883D7706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9849C99D-102B-A498-904E-AF263DF84B57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27523713-A12A-3616-131A-EE19C572A21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F5B61D19-A486-921E-F6DD-B0ED62ACF43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9E83F5BE-988E-2734-CE83-8430646060C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18" name="Rectangle 317">
            <a:extLst>
              <a:ext uri="{FF2B5EF4-FFF2-40B4-BE49-F238E27FC236}">
                <a16:creationId xmlns:a16="http://schemas.microsoft.com/office/drawing/2014/main" id="{9C49A534-6314-85B8-ABDE-41FE908583DE}"/>
              </a:ext>
            </a:extLst>
          </p:cNvPr>
          <p:cNvSpPr/>
          <p:nvPr/>
        </p:nvSpPr>
        <p:spPr>
          <a:xfrm>
            <a:off x="3218346" y="3841355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5C9C29AA-6F40-630F-69C0-C6573217D39B}"/>
              </a:ext>
            </a:extLst>
          </p:cNvPr>
          <p:cNvSpPr/>
          <p:nvPr/>
        </p:nvSpPr>
        <p:spPr>
          <a:xfrm>
            <a:off x="4570227" y="3835000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025FEF0E-629D-EC25-7313-11DC0D2B5AA6}"/>
              </a:ext>
            </a:extLst>
          </p:cNvPr>
          <p:cNvSpPr/>
          <p:nvPr/>
        </p:nvSpPr>
        <p:spPr>
          <a:xfrm>
            <a:off x="4463480" y="4918433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0F31944E-C118-97E5-F17B-AC90845BE818}"/>
              </a:ext>
            </a:extLst>
          </p:cNvPr>
          <p:cNvSpPr/>
          <p:nvPr/>
        </p:nvSpPr>
        <p:spPr>
          <a:xfrm>
            <a:off x="3106044" y="4929982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4B56BA37-025E-6057-A493-7871F6D0FB9E}"/>
              </a:ext>
            </a:extLst>
          </p:cNvPr>
          <p:cNvSpPr/>
          <p:nvPr/>
        </p:nvSpPr>
        <p:spPr>
          <a:xfrm flipV="1">
            <a:off x="3191216" y="5309954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9DDF75C0-144A-8D06-9205-C08406FE6BC7}"/>
              </a:ext>
            </a:extLst>
          </p:cNvPr>
          <p:cNvSpPr/>
          <p:nvPr/>
        </p:nvSpPr>
        <p:spPr>
          <a:xfrm flipV="1">
            <a:off x="4550922" y="5294263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9DC65547-E486-6BA2-85BA-0CD49F376D75}"/>
              </a:ext>
            </a:extLst>
          </p:cNvPr>
          <p:cNvSpPr txBox="1"/>
          <p:nvPr/>
        </p:nvSpPr>
        <p:spPr>
          <a:xfrm>
            <a:off x="3017910" y="4896072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7F0D67B4-EC1B-185E-AFAA-CBE766BD7639}"/>
              </a:ext>
            </a:extLst>
          </p:cNvPr>
          <p:cNvSpPr txBox="1"/>
          <p:nvPr/>
        </p:nvSpPr>
        <p:spPr>
          <a:xfrm>
            <a:off x="4376109" y="4900273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326" name="Straight Arrow Connector 325">
            <a:extLst>
              <a:ext uri="{FF2B5EF4-FFF2-40B4-BE49-F238E27FC236}">
                <a16:creationId xmlns:a16="http://schemas.microsoft.com/office/drawing/2014/main" id="{EF2040AF-E324-88A6-0D11-583AECA01698}"/>
              </a:ext>
            </a:extLst>
          </p:cNvPr>
          <p:cNvCxnSpPr>
            <a:cxnSpLocks/>
          </p:cNvCxnSpPr>
          <p:nvPr/>
        </p:nvCxnSpPr>
        <p:spPr>
          <a:xfrm flipV="1">
            <a:off x="3929962" y="340004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id="{2E397165-3FC7-690D-E712-2BFBECE4D621}"/>
              </a:ext>
            </a:extLst>
          </p:cNvPr>
          <p:cNvCxnSpPr>
            <a:cxnSpLocks/>
          </p:cNvCxnSpPr>
          <p:nvPr/>
        </p:nvCxnSpPr>
        <p:spPr>
          <a:xfrm>
            <a:off x="3929962" y="3885358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1A911787-6EF1-D92B-C776-DCEF5B60E63D}"/>
              </a:ext>
            </a:extLst>
          </p:cNvPr>
          <p:cNvSpPr txBox="1"/>
          <p:nvPr/>
        </p:nvSpPr>
        <p:spPr>
          <a:xfrm>
            <a:off x="3791109" y="300906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DBF40D1A-055D-262E-8890-E032ECC3A30B}"/>
              </a:ext>
            </a:extLst>
          </p:cNvPr>
          <p:cNvSpPr txBox="1"/>
          <p:nvPr/>
        </p:nvSpPr>
        <p:spPr>
          <a:xfrm>
            <a:off x="4294924" y="3581158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AB636E74-92A8-7DD0-FEA3-EC660C8C2351}"/>
              </a:ext>
            </a:extLst>
          </p:cNvPr>
          <p:cNvSpPr/>
          <p:nvPr/>
        </p:nvSpPr>
        <p:spPr>
          <a:xfrm>
            <a:off x="3830603" y="378582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50EE8C-55F4-164C-E6E3-E243F778B40B}"/>
              </a:ext>
            </a:extLst>
          </p:cNvPr>
          <p:cNvSpPr/>
          <p:nvPr/>
        </p:nvSpPr>
        <p:spPr>
          <a:xfrm>
            <a:off x="3895675" y="386630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1A1D8F5B-8213-D681-DCC2-796DBEEEA35F}"/>
              </a:ext>
            </a:extLst>
          </p:cNvPr>
          <p:cNvSpPr txBox="1"/>
          <p:nvPr/>
        </p:nvSpPr>
        <p:spPr>
          <a:xfrm>
            <a:off x="3964250" y="352298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E2DB5160-F45B-0500-542A-E62B95A1AE7C}"/>
              </a:ext>
            </a:extLst>
          </p:cNvPr>
          <p:cNvCxnSpPr/>
          <p:nvPr/>
        </p:nvCxnSpPr>
        <p:spPr>
          <a:xfrm>
            <a:off x="3727798" y="5005798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B6884E48-AEC6-69EC-D626-B4D30CB1B4F3}"/>
              </a:ext>
            </a:extLst>
          </p:cNvPr>
          <p:cNvCxnSpPr>
            <a:cxnSpLocks/>
          </p:cNvCxnSpPr>
          <p:nvPr/>
        </p:nvCxnSpPr>
        <p:spPr>
          <a:xfrm flipV="1">
            <a:off x="3959851" y="4670695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TextBox 334">
            <a:extLst>
              <a:ext uri="{FF2B5EF4-FFF2-40B4-BE49-F238E27FC236}">
                <a16:creationId xmlns:a16="http://schemas.microsoft.com/office/drawing/2014/main" id="{3F9FFB22-1AE6-6954-3D66-B22AA474767C}"/>
              </a:ext>
            </a:extLst>
          </p:cNvPr>
          <p:cNvSpPr txBox="1"/>
          <p:nvPr/>
        </p:nvSpPr>
        <p:spPr>
          <a:xfrm>
            <a:off x="4028131" y="459846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212B558C-4B25-5C1B-6863-BD36CE5302F8}"/>
              </a:ext>
            </a:extLst>
          </p:cNvPr>
          <p:cNvSpPr txBox="1"/>
          <p:nvPr/>
        </p:nvSpPr>
        <p:spPr>
          <a:xfrm>
            <a:off x="3749012" y="4359445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A577B257-07E5-6B8D-C50F-4B0082CB9458}"/>
              </a:ext>
            </a:extLst>
          </p:cNvPr>
          <p:cNvSpPr txBox="1"/>
          <p:nvPr/>
        </p:nvSpPr>
        <p:spPr>
          <a:xfrm>
            <a:off x="3540430" y="5097272"/>
            <a:ext cx="83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  <a:endParaRPr lang="en-US" b="1" i="1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8" name="Straight Arrow Connector 337">
            <a:extLst>
              <a:ext uri="{FF2B5EF4-FFF2-40B4-BE49-F238E27FC236}">
                <a16:creationId xmlns:a16="http://schemas.microsoft.com/office/drawing/2014/main" id="{D0886EA5-41C1-1B11-01F7-D516D96DD724}"/>
              </a:ext>
            </a:extLst>
          </p:cNvPr>
          <p:cNvCxnSpPr>
            <a:cxnSpLocks/>
          </p:cNvCxnSpPr>
          <p:nvPr/>
        </p:nvCxnSpPr>
        <p:spPr>
          <a:xfrm flipH="1">
            <a:off x="3323786" y="2281434"/>
            <a:ext cx="636065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Arrow: Curved Up 338">
            <a:extLst>
              <a:ext uri="{FF2B5EF4-FFF2-40B4-BE49-F238E27FC236}">
                <a16:creationId xmlns:a16="http://schemas.microsoft.com/office/drawing/2014/main" id="{E37B6BA4-FD5C-B6C6-1C66-E41592B1E8EA}"/>
              </a:ext>
            </a:extLst>
          </p:cNvPr>
          <p:cNvSpPr/>
          <p:nvPr/>
        </p:nvSpPr>
        <p:spPr>
          <a:xfrm rot="16200000">
            <a:off x="3763059" y="2161853"/>
            <a:ext cx="384796" cy="204227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FC6DB1A2-62F4-124D-441B-480570C3F045}"/>
              </a:ext>
            </a:extLst>
          </p:cNvPr>
          <p:cNvCxnSpPr>
            <a:cxnSpLocks/>
          </p:cNvCxnSpPr>
          <p:nvPr/>
        </p:nvCxnSpPr>
        <p:spPr>
          <a:xfrm>
            <a:off x="3951090" y="2281434"/>
            <a:ext cx="0" cy="33147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DDB69FEB-592B-614E-9F57-E9B8F14D37D4}"/>
                  </a:ext>
                </a:extLst>
              </p:cNvPr>
              <p:cNvSpPr txBox="1"/>
              <p:nvPr/>
            </p:nvSpPr>
            <p:spPr>
              <a:xfrm>
                <a:off x="2758728" y="2064496"/>
                <a:ext cx="5311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DDB69FEB-592B-614E-9F57-E9B8F14D3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28" y="2064496"/>
                <a:ext cx="531109" cy="369332"/>
              </a:xfrm>
              <a:prstGeom prst="rect">
                <a:avLst/>
              </a:prstGeom>
              <a:blipFill>
                <a:blip r:embed="rId2"/>
                <a:stretch>
                  <a:fillRect r="-40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2911A8AD-DABC-EAC9-93FE-91AF8D8D7219}"/>
                  </a:ext>
                </a:extLst>
              </p:cNvPr>
              <p:cNvSpPr txBox="1"/>
              <p:nvPr/>
            </p:nvSpPr>
            <p:spPr>
              <a:xfrm>
                <a:off x="3333477" y="2541047"/>
                <a:ext cx="1284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𝒎𝒈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2911A8AD-DABC-EAC9-93FE-91AF8D8D7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477" y="2541047"/>
                <a:ext cx="1284514" cy="369332"/>
              </a:xfrm>
              <a:prstGeom prst="rect">
                <a:avLst/>
              </a:prstGeom>
              <a:blipFill>
                <a:blip r:embed="rId3"/>
                <a:stretch>
                  <a:fillRect r="-947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759E5772-DD9E-9A3A-086A-D973478F94D2}"/>
              </a:ext>
            </a:extLst>
          </p:cNvPr>
          <p:cNvCxnSpPr>
            <a:cxnSpLocks/>
          </p:cNvCxnSpPr>
          <p:nvPr/>
        </p:nvCxnSpPr>
        <p:spPr>
          <a:xfrm>
            <a:off x="5081415" y="2252739"/>
            <a:ext cx="6518" cy="166818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7981A352-E52A-C575-9A37-99B2FDFC8463}"/>
                  </a:ext>
                </a:extLst>
              </p:cNvPr>
              <p:cNvSpPr txBox="1"/>
              <p:nvPr/>
            </p:nvSpPr>
            <p:spPr>
              <a:xfrm>
                <a:off x="5064953" y="2751089"/>
                <a:ext cx="569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𝐶𝐺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7981A352-E52A-C575-9A37-99B2FDFC8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953" y="2751089"/>
                <a:ext cx="5691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2A7C19CC-02F8-1CD5-A1EA-AC5C55612711}"/>
              </a:ext>
            </a:extLst>
          </p:cNvPr>
          <p:cNvCxnSpPr>
            <a:cxnSpLocks/>
          </p:cNvCxnSpPr>
          <p:nvPr/>
        </p:nvCxnSpPr>
        <p:spPr>
          <a:xfrm>
            <a:off x="5084393" y="3892312"/>
            <a:ext cx="3259" cy="109377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C0AC8980-1BBF-2BED-EAD7-198BDA755B02}"/>
                  </a:ext>
                </a:extLst>
              </p:cNvPr>
              <p:cNvSpPr txBox="1"/>
              <p:nvPr/>
            </p:nvSpPr>
            <p:spPr>
              <a:xfrm>
                <a:off x="5104502" y="4218943"/>
                <a:ext cx="278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C0AC8980-1BBF-2BED-EAD7-198BDA755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502" y="4218943"/>
                <a:ext cx="27875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1BE88C84-BF96-5C9E-EF2A-806E3D9BFDC0}"/>
              </a:ext>
            </a:extLst>
          </p:cNvPr>
          <p:cNvCxnSpPr>
            <a:cxnSpLocks/>
          </p:cNvCxnSpPr>
          <p:nvPr/>
        </p:nvCxnSpPr>
        <p:spPr>
          <a:xfrm flipH="1">
            <a:off x="5536409" y="2271699"/>
            <a:ext cx="15819" cy="271438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5116268E-A76F-C538-DEFF-D589CA52A285}"/>
                  </a:ext>
                </a:extLst>
              </p:cNvPr>
              <p:cNvSpPr txBox="1"/>
              <p:nvPr/>
            </p:nvSpPr>
            <p:spPr>
              <a:xfrm>
                <a:off x="5564735" y="3496973"/>
                <a:ext cx="278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5116268E-A76F-C538-DEFF-D589CA52A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735" y="3496973"/>
                <a:ext cx="278759" cy="369332"/>
              </a:xfrm>
              <a:prstGeom prst="rect">
                <a:avLst/>
              </a:prstGeom>
              <a:blipFill>
                <a:blip r:embed="rId6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0" name="Arrow: Curved Left 349">
            <a:extLst>
              <a:ext uri="{FF2B5EF4-FFF2-40B4-BE49-F238E27FC236}">
                <a16:creationId xmlns:a16="http://schemas.microsoft.com/office/drawing/2014/main" id="{09318EA9-938C-3EBA-1843-A90120BA17BB}"/>
              </a:ext>
            </a:extLst>
          </p:cNvPr>
          <p:cNvSpPr/>
          <p:nvPr/>
        </p:nvSpPr>
        <p:spPr>
          <a:xfrm>
            <a:off x="3887940" y="4837518"/>
            <a:ext cx="152774" cy="324316"/>
          </a:xfrm>
          <a:prstGeom prst="curved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EC26246A-0BD1-D5BA-CB3D-65A42B8286E3}"/>
              </a:ext>
            </a:extLst>
          </p:cNvPr>
          <p:cNvSpPr txBox="1"/>
          <p:nvPr/>
        </p:nvSpPr>
        <p:spPr>
          <a:xfrm>
            <a:off x="1661668" y="538113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1 is at mid-spool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6A11A9F4-EC9E-D9E9-35BA-99AF5AB11CAE}"/>
                  </a:ext>
                </a:extLst>
              </p:cNvPr>
              <p:cNvSpPr txBox="1"/>
              <p:nvPr/>
            </p:nvSpPr>
            <p:spPr>
              <a:xfrm>
                <a:off x="3736465" y="1684410"/>
                <a:ext cx="408702" cy="2898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6A11A9F4-EC9E-D9E9-35BA-99AF5AB11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465" y="1684410"/>
                <a:ext cx="408702" cy="289823"/>
              </a:xfrm>
              <a:prstGeom prst="rect">
                <a:avLst/>
              </a:prstGeom>
              <a:blipFill>
                <a:blip r:embed="rId7"/>
                <a:stretch>
                  <a:fillRect l="-13433" t="-10417" r="-6716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796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0A662E8D-07DE-4B70-E709-D25E8484C70E}"/>
                  </a:ext>
                </a:extLst>
              </p:cNvPr>
              <p:cNvSpPr txBox="1"/>
              <p:nvPr/>
            </p:nvSpPr>
            <p:spPr>
              <a:xfrm>
                <a:off x="5097139" y="440369"/>
                <a:ext cx="1421415" cy="647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6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0A662E8D-07DE-4B70-E709-D25E8484C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39" y="440369"/>
                <a:ext cx="1421415" cy="647293"/>
              </a:xfrm>
              <a:prstGeom prst="rect">
                <a:avLst/>
              </a:prstGeom>
              <a:blipFill>
                <a:blip r:embed="rId2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BC17B7D-D925-E925-765F-657FBC60FBDB}"/>
              </a:ext>
            </a:extLst>
          </p:cNvPr>
          <p:cNvSpPr/>
          <p:nvPr/>
        </p:nvSpPr>
        <p:spPr>
          <a:xfrm>
            <a:off x="654455" y="2937632"/>
            <a:ext cx="1972554" cy="90279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D73B3A-2340-AF28-CC88-1A81167E8974}"/>
              </a:ext>
            </a:extLst>
          </p:cNvPr>
          <p:cNvSpPr/>
          <p:nvPr/>
        </p:nvSpPr>
        <p:spPr>
          <a:xfrm>
            <a:off x="1394881" y="295320"/>
            <a:ext cx="504083" cy="265911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FCDB1F-7591-9540-C60E-300D5BC4F298}"/>
              </a:ext>
            </a:extLst>
          </p:cNvPr>
          <p:cNvCxnSpPr>
            <a:cxnSpLocks/>
          </p:cNvCxnSpPr>
          <p:nvPr/>
        </p:nvCxnSpPr>
        <p:spPr>
          <a:xfrm>
            <a:off x="670637" y="3846172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DB109B8-8EE0-EB7B-28C6-FB7E5059AE71}"/>
              </a:ext>
            </a:extLst>
          </p:cNvPr>
          <p:cNvSpPr/>
          <p:nvPr/>
        </p:nvSpPr>
        <p:spPr>
          <a:xfrm>
            <a:off x="670636" y="4288893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76140-0E0E-C0B9-0A9E-BF502EC84E0E}"/>
              </a:ext>
            </a:extLst>
          </p:cNvPr>
          <p:cNvSpPr/>
          <p:nvPr/>
        </p:nvSpPr>
        <p:spPr>
          <a:xfrm>
            <a:off x="1216302" y="4335628"/>
            <a:ext cx="858959" cy="11970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34779-0215-4B54-18CD-C0322A675A25}"/>
              </a:ext>
            </a:extLst>
          </p:cNvPr>
          <p:cNvSpPr/>
          <p:nvPr/>
        </p:nvSpPr>
        <p:spPr>
          <a:xfrm>
            <a:off x="670636" y="5533356"/>
            <a:ext cx="1960662" cy="50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D12B0F-83C8-B4B0-8C2E-6F7E637CDB1C}"/>
              </a:ext>
            </a:extLst>
          </p:cNvPr>
          <p:cNvCxnSpPr>
            <a:cxnSpLocks/>
          </p:cNvCxnSpPr>
          <p:nvPr/>
        </p:nvCxnSpPr>
        <p:spPr>
          <a:xfrm flipH="1">
            <a:off x="654455" y="556902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9F7745-6EB5-F107-B3B2-C1C09C3AF16B}"/>
              </a:ext>
            </a:extLst>
          </p:cNvPr>
          <p:cNvCxnSpPr/>
          <p:nvPr/>
        </p:nvCxnSpPr>
        <p:spPr>
          <a:xfrm flipH="1">
            <a:off x="809182" y="556902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655D17-C2BD-1BB4-7DEF-858B0C6F35AE}"/>
              </a:ext>
            </a:extLst>
          </p:cNvPr>
          <p:cNvCxnSpPr/>
          <p:nvPr/>
        </p:nvCxnSpPr>
        <p:spPr>
          <a:xfrm flipH="1">
            <a:off x="953240" y="556836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C3E108-C053-5604-C6AC-A04933E07C18}"/>
              </a:ext>
            </a:extLst>
          </p:cNvPr>
          <p:cNvCxnSpPr/>
          <p:nvPr/>
        </p:nvCxnSpPr>
        <p:spPr>
          <a:xfrm flipH="1">
            <a:off x="1115810" y="5571763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9B05E-4E79-209E-3197-94478B8B0CC6}"/>
              </a:ext>
            </a:extLst>
          </p:cNvPr>
          <p:cNvCxnSpPr/>
          <p:nvPr/>
        </p:nvCxnSpPr>
        <p:spPr>
          <a:xfrm flipH="1">
            <a:off x="1261080" y="556836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80060F-C499-2486-ECBC-9314DB08D03A}"/>
              </a:ext>
            </a:extLst>
          </p:cNvPr>
          <p:cNvCxnSpPr/>
          <p:nvPr/>
        </p:nvCxnSpPr>
        <p:spPr>
          <a:xfrm flipH="1">
            <a:off x="1408298" y="557762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12799F-D2B8-5839-B969-9AC1475E51EA}"/>
              </a:ext>
            </a:extLst>
          </p:cNvPr>
          <p:cNvCxnSpPr/>
          <p:nvPr/>
        </p:nvCxnSpPr>
        <p:spPr>
          <a:xfrm flipH="1">
            <a:off x="1568419" y="558457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3B96DD-35E7-80E0-A68E-FFA0C721FA82}"/>
              </a:ext>
            </a:extLst>
          </p:cNvPr>
          <p:cNvCxnSpPr/>
          <p:nvPr/>
        </p:nvCxnSpPr>
        <p:spPr>
          <a:xfrm flipH="1">
            <a:off x="1722035" y="557680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4FA455-C576-4B58-70E7-98760A0B4122}"/>
              </a:ext>
            </a:extLst>
          </p:cNvPr>
          <p:cNvCxnSpPr/>
          <p:nvPr/>
        </p:nvCxnSpPr>
        <p:spPr>
          <a:xfrm flipH="1">
            <a:off x="1882156" y="557680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94839B-1AD4-EE17-6316-38A456CA2EA0}"/>
              </a:ext>
            </a:extLst>
          </p:cNvPr>
          <p:cNvGrpSpPr/>
          <p:nvPr/>
        </p:nvGrpSpPr>
        <p:grpSpPr>
          <a:xfrm>
            <a:off x="751340" y="3850030"/>
            <a:ext cx="427282" cy="244041"/>
            <a:chOff x="3410137" y="3967835"/>
            <a:chExt cx="3140841" cy="9444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53629D3-E1FF-8281-7A2A-048C06E43147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98B170C-5FAC-3AFC-1C0E-FE6FF81B0DB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47FAD93-2B18-B108-CE97-F9C64ECCD1A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5F0208C-D4AF-1462-F786-AAE1C33E9E6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B387EED-2953-5AA3-6645-19DB49A081C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41C5878-793E-343D-6432-1A1BE73F445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DE3A1F1-C27B-02DA-8F91-781EACB788A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A1564BC-93F9-27EF-6687-935B9743620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C484591-CAF1-0559-87C9-4A0353A2FC75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9656FC9-2090-7C84-9CF9-E62115337E4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97157B1-B7D6-BB7E-AF6B-9C184BA6B8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B1F3975-D8DC-823B-5F33-899180FA33D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720A923-B0DC-2CFA-E683-9E7200A93C8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9DF9045-A839-DFFD-2FDF-65D01220C49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5A45AB9-C88E-B956-83A4-97D1E35CD2C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F85EC1F-DD36-2ED3-17D4-AA33588EAFC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E69ACFF-078E-64CD-378E-FB3CFAE25C9E}"/>
              </a:ext>
            </a:extLst>
          </p:cNvPr>
          <p:cNvGrpSpPr/>
          <p:nvPr/>
        </p:nvGrpSpPr>
        <p:grpSpPr>
          <a:xfrm>
            <a:off x="748780" y="4053445"/>
            <a:ext cx="427282" cy="244041"/>
            <a:chOff x="3410137" y="3967835"/>
            <a:chExt cx="3140841" cy="94441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C720E7F-44CA-01A0-292E-D8C58501E9B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E0DEB74-88E6-296A-4AC9-8B9D0BFE943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E927BC8-EA0D-6302-B5A5-F8F226C545A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AFDA79B-8CCF-784B-5C7F-D27561485F5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4893A4D-5154-87D0-F45A-3DB8E21031D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6E65B83-A492-AD3E-5393-ADE0AB72ADF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1BF2D3F-5EBF-6E6F-EF3E-198F51EFD76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1E4C062-CF2F-92B5-ABFB-C4F78392B92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7A5AF95-AEB5-B78F-8345-F90B5C5BBDCF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C2C77A9-6888-2360-4388-F298021EBAC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A9BAC23-5945-E9D4-4F63-B42BC2D002E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7FB4C21-DDBA-186F-7FA4-C40B9842C0D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BBCE374-D3F6-3DF9-D003-08D01B8336A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E469467-F652-F882-146B-407763B9F52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7E03F1-E516-3693-55E0-6630F1E3FF3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F62444A-84D7-60A0-9DA2-F0101A8878C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F5DEB60-F9AC-ECBD-C2AB-8C4B2BA12A09}"/>
              </a:ext>
            </a:extLst>
          </p:cNvPr>
          <p:cNvGrpSpPr/>
          <p:nvPr/>
        </p:nvGrpSpPr>
        <p:grpSpPr>
          <a:xfrm>
            <a:off x="739599" y="4347458"/>
            <a:ext cx="427282" cy="244041"/>
            <a:chOff x="3410137" y="3967835"/>
            <a:chExt cx="3140841" cy="94441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7538F5C-37EF-7395-D6C8-4EDA4C18006F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41261E7-2937-E36A-3216-61284B1F31F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5104002-7948-7D93-698C-0703CED4639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DCF528B-4B75-CB3B-A595-312A73CDA71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5D3BF26-8F8E-B365-1F6C-EAA996266FB7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33A101F-13F2-4855-4631-8F7BFA3B71D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F0D2664-1538-B8E4-ECBE-FC1232699A1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BB10882-EBC0-26EA-0966-9667B2FBDBF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026C776-C257-8BEE-9230-C4E88412978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2CE0199-E5D6-D412-CFDC-B998E7D5C20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69E927E-A2EF-2086-DA9F-F48A209027F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9074D0C-2386-590D-74F9-46934BE131A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C56EC07-01E8-0BAE-4039-FA93A6CF712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CEB52D-8BE3-D9F2-2D70-C1C77963A8D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D3013F4-83F5-47E4-02BA-BD8D6DBA2AF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15CEF5B-4576-F9BD-1B65-713963E5ADD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5123C2F-294E-2D65-5236-363E70A5BAE9}"/>
              </a:ext>
            </a:extLst>
          </p:cNvPr>
          <p:cNvGrpSpPr/>
          <p:nvPr/>
        </p:nvGrpSpPr>
        <p:grpSpPr>
          <a:xfrm>
            <a:off x="729563" y="4574511"/>
            <a:ext cx="427282" cy="244041"/>
            <a:chOff x="3410137" y="3967835"/>
            <a:chExt cx="3140841" cy="94441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265C98F-9ABF-D97B-7A8F-933BB7AFFCC5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073C099-DAB1-3805-72EB-3B731F8B5EE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9370BFA3-6638-2EC8-2CC4-6F924B13A16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9933D0B-1015-5E8F-423D-4864C055827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DAD7BC6-2B2D-B3E7-8F81-49F4AA36373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5BAE5B6-45C0-5D63-617A-56898B4FB81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07016BB-2431-0980-DE93-C83DFFED87D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9EE99CD-A3ED-282D-40AF-277295FB9A0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2B5702C-F51C-0FB8-A94E-89885B05E272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7F5EE1D-E7A9-1F66-411C-A2C1E3B6504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C99B280-D9B4-35FB-160B-57B675C0DDD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183093D-7C37-A308-E8BF-A637CDBCE7B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2966178-2C07-9285-DE72-32B3E46A036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307F29B-7940-7E44-0B97-5EF9328C332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A313098-84FC-0330-9EAF-26E3080D7B1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51DF617-6265-D5ED-6834-2549C61EA88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18F7126-20E2-780C-9291-7F79E93C53C2}"/>
              </a:ext>
            </a:extLst>
          </p:cNvPr>
          <p:cNvGrpSpPr/>
          <p:nvPr/>
        </p:nvGrpSpPr>
        <p:grpSpPr>
          <a:xfrm>
            <a:off x="2099548" y="3850777"/>
            <a:ext cx="427282" cy="244041"/>
            <a:chOff x="3410137" y="3967835"/>
            <a:chExt cx="3140841" cy="94441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BAB63D4-8C03-7FB6-7730-18B4E6184C3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E873A50-1647-1A0E-64E6-25DB25982FB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2EC03E11-B761-5672-341C-5C935118CAF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29B0EB8-5DFF-653A-5F84-8B854EFED82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FE092EE-835D-4D7A-728D-056DCCBB4E4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DF7B5AD0-5693-117F-B11E-0978601AB2E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17CB461-DAF8-F833-33AF-BF47B6043D9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8052A16-2499-81BF-E55C-C36C7D67619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6A48B73-9608-F402-874A-5C2CF5AF8D93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B41042C-952B-893A-3C5A-12C1BE0CC0A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0C80A72-3660-9EF6-FA9F-00E92AD8670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62EA6FFA-5E5C-37E3-AA83-089B4970B0E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045F62A4-0593-3B2A-36CD-DF80D676CCE4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FC9370F-3F0D-D01E-758C-9961BC02D96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69ADDEBD-F70F-EE5F-A113-E95E07F406A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6EAE9155-E228-C126-3A7B-F3ABFBE435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36AB8FE-2D73-E3BB-741A-1E1557661889}"/>
              </a:ext>
            </a:extLst>
          </p:cNvPr>
          <p:cNvGrpSpPr/>
          <p:nvPr/>
        </p:nvGrpSpPr>
        <p:grpSpPr>
          <a:xfrm>
            <a:off x="2100985" y="4060595"/>
            <a:ext cx="427282" cy="244041"/>
            <a:chOff x="3410137" y="3967835"/>
            <a:chExt cx="3140841" cy="944410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4323081-A7D4-E840-826C-125DEFF9015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C8FBCB3-BBF2-7F7F-E90C-38350528605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28CCC149-4A16-B882-235B-03FF7D40762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6E0D74F-F7D8-E81A-0D93-764A4FCD249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CC9EFC8-F23C-890B-A7CC-DE8554614BB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8CDBF23-227C-F5A5-034E-FDF2202A7AC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77A54328-423F-BA79-09AB-8568A2F38F6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F36629CF-3D2A-60F3-977B-960CE184EB1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724A7C9-FCC8-79AA-8903-DDB39D20264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C0351A02-CE16-2D97-F818-4A92652C153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5A89EF0-EC53-5E44-C3B6-977E96666AF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7E2212C-BA66-FFBC-C0D1-2198EF427D6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E1E22160-9DFB-E261-24AF-50FF2D62C63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6EC7F12D-591B-628E-5376-A8E9F8D1162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AD7F96C-9B68-543C-5CE5-CC61872C2AF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7601C0B-852F-8840-6F0A-425DDAA7476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C53BC6B-9E02-E0BE-A9A3-165F470986E1}"/>
              </a:ext>
            </a:extLst>
          </p:cNvPr>
          <p:cNvGrpSpPr/>
          <p:nvPr/>
        </p:nvGrpSpPr>
        <p:grpSpPr>
          <a:xfrm>
            <a:off x="2108743" y="4347458"/>
            <a:ext cx="427282" cy="244041"/>
            <a:chOff x="3410137" y="3967835"/>
            <a:chExt cx="3140841" cy="944410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6BDC6CF6-4340-E9AE-3C85-4F6C8233623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BEF38C0-474E-EA20-28D0-5055ADAC32D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38191878-1805-3D2A-B4B5-6DCAF52365E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1FAB736-0DE1-4E90-C595-A242B3683D0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5EE4B878-429D-B80F-E94A-66229CBBBF6C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9CFF8842-FC1C-B075-162C-02BB75BC4F0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EDA63B53-D589-7F97-3336-155D4695C3D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D10BCF4F-A137-F544-7060-745C35C5194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45FA16E9-B6D5-0833-96D6-7D7A37249DD7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BE3EEBB7-262F-B078-4AB6-761EE327552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60DDDD26-E061-7EFC-F0A7-F14180A84D5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4AB81389-4CBA-0351-7F35-9FBF50F593F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6D3869D6-8F98-CB2C-5825-BD6D1A330D8A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587C61FF-ECF3-8E15-3CEB-1F9A9579E89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3C41470C-912E-728D-307B-2CCFDD7C381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4DB44E4-52BD-DF91-D070-48581D1A3C8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526AC4D-CABE-45CB-FA5B-833BC350388F}"/>
              </a:ext>
            </a:extLst>
          </p:cNvPr>
          <p:cNvGrpSpPr/>
          <p:nvPr/>
        </p:nvGrpSpPr>
        <p:grpSpPr>
          <a:xfrm>
            <a:off x="2108428" y="4581223"/>
            <a:ext cx="427282" cy="244041"/>
            <a:chOff x="3410137" y="3967835"/>
            <a:chExt cx="3140841" cy="944410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69DEA8C1-916D-84C2-07F7-66F56FAF2C1A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5667D596-A97C-099A-533E-24C0B2A7C32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0BF1CC58-9F22-6239-D1FE-4B691B8902B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90771112-F231-8F22-8F2A-FF454A35A40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389C723-1237-39E5-0390-C20701FACA41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C4E81A96-CCB9-6DE0-C8BE-1AB12957BEF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73C6F3AF-0CEF-9890-B961-2A428040584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EEEC7F27-34BC-0B44-DE4B-243D0547B9E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DB57364B-C5C0-777E-ABDE-515D983FFCA5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AFEBC1D5-DE04-EEC3-63CA-E5C31699A60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554CEB32-DF7F-DB85-93BD-C585E18AADA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FFDA2AE-470D-7EFF-3226-3B4199D53D5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8B705D04-2EFA-80AD-B0AE-D094D76B01DA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B227AC26-4251-B51F-3CA2-09116357531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D4E49F44-5CB3-8C6F-FA6D-2CD35391D02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FB7D4EE-CEDF-0FCD-12DA-63BE3EEDF36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4F0EB58-9B6B-57BB-4E6B-39A8FE92B6D6}"/>
              </a:ext>
            </a:extLst>
          </p:cNvPr>
          <p:cNvSpPr/>
          <p:nvPr/>
        </p:nvSpPr>
        <p:spPr>
          <a:xfrm>
            <a:off x="923311" y="3789425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1613E84-72A0-ACF8-E0B2-9FDEB9B77E71}"/>
              </a:ext>
            </a:extLst>
          </p:cNvPr>
          <p:cNvSpPr/>
          <p:nvPr/>
        </p:nvSpPr>
        <p:spPr>
          <a:xfrm>
            <a:off x="2275192" y="3783070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1702D93-FD51-5232-26A5-4B0B638C7C8A}"/>
              </a:ext>
            </a:extLst>
          </p:cNvPr>
          <p:cNvSpPr/>
          <p:nvPr/>
        </p:nvSpPr>
        <p:spPr>
          <a:xfrm>
            <a:off x="2168445" y="4866503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768E54C-50B4-7420-A420-4CBA1FAE1290}"/>
              </a:ext>
            </a:extLst>
          </p:cNvPr>
          <p:cNvSpPr/>
          <p:nvPr/>
        </p:nvSpPr>
        <p:spPr>
          <a:xfrm>
            <a:off x="811009" y="4878052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4C68568-831A-FFCD-8315-1825C6F41D21}"/>
              </a:ext>
            </a:extLst>
          </p:cNvPr>
          <p:cNvSpPr/>
          <p:nvPr/>
        </p:nvSpPr>
        <p:spPr>
          <a:xfrm flipV="1">
            <a:off x="896181" y="5258024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F40ACC2-9B69-A627-1C50-DAA96E2C95F0}"/>
              </a:ext>
            </a:extLst>
          </p:cNvPr>
          <p:cNvSpPr/>
          <p:nvPr/>
        </p:nvSpPr>
        <p:spPr>
          <a:xfrm flipV="1">
            <a:off x="2255887" y="5242333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B68DD06-51B2-3B81-1101-DACDF8173DB1}"/>
              </a:ext>
            </a:extLst>
          </p:cNvPr>
          <p:cNvCxnSpPr>
            <a:cxnSpLocks/>
          </p:cNvCxnSpPr>
          <p:nvPr/>
        </p:nvCxnSpPr>
        <p:spPr>
          <a:xfrm flipH="1">
            <a:off x="2034556" y="557820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565C3BC-B448-D877-39FC-2B959702D9FC}"/>
              </a:ext>
            </a:extLst>
          </p:cNvPr>
          <p:cNvCxnSpPr/>
          <p:nvPr/>
        </p:nvCxnSpPr>
        <p:spPr>
          <a:xfrm flipH="1">
            <a:off x="2168780" y="558659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EFD317B-1964-4219-8A77-BC10D7813CA4}"/>
              </a:ext>
            </a:extLst>
          </p:cNvPr>
          <p:cNvCxnSpPr/>
          <p:nvPr/>
        </p:nvCxnSpPr>
        <p:spPr>
          <a:xfrm flipH="1">
            <a:off x="2294615" y="558659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3CA24459-DE86-8182-6309-74493A5C8039}"/>
              </a:ext>
            </a:extLst>
          </p:cNvPr>
          <p:cNvCxnSpPr/>
          <p:nvPr/>
        </p:nvCxnSpPr>
        <p:spPr>
          <a:xfrm flipH="1">
            <a:off x="2446906" y="5590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E126562D-931B-174C-D5DF-419E2D56F047}"/>
              </a:ext>
            </a:extLst>
          </p:cNvPr>
          <p:cNvSpPr txBox="1"/>
          <p:nvPr/>
        </p:nvSpPr>
        <p:spPr>
          <a:xfrm>
            <a:off x="722875" y="4844142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BD2A90C-92FF-C65C-B080-052D6EE807CE}"/>
              </a:ext>
            </a:extLst>
          </p:cNvPr>
          <p:cNvSpPr txBox="1"/>
          <p:nvPr/>
        </p:nvSpPr>
        <p:spPr>
          <a:xfrm>
            <a:off x="2066219" y="4857423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D70E772-8953-7BC0-DAD7-23BB43D6B34E}"/>
              </a:ext>
            </a:extLst>
          </p:cNvPr>
          <p:cNvCxnSpPr>
            <a:cxnSpLocks/>
          </p:cNvCxnSpPr>
          <p:nvPr/>
        </p:nvCxnSpPr>
        <p:spPr>
          <a:xfrm>
            <a:off x="501435" y="3840938"/>
            <a:ext cx="2327097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315959CA-0DA2-D5E0-A5E4-51CF4DB23418}"/>
              </a:ext>
            </a:extLst>
          </p:cNvPr>
          <p:cNvCxnSpPr>
            <a:cxnSpLocks/>
          </p:cNvCxnSpPr>
          <p:nvPr/>
        </p:nvCxnSpPr>
        <p:spPr>
          <a:xfrm flipV="1">
            <a:off x="1634927" y="334811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682C878-29B8-79C4-FFBF-8E649EC03473}"/>
              </a:ext>
            </a:extLst>
          </p:cNvPr>
          <p:cNvCxnSpPr>
            <a:cxnSpLocks/>
          </p:cNvCxnSpPr>
          <p:nvPr/>
        </p:nvCxnSpPr>
        <p:spPr>
          <a:xfrm>
            <a:off x="1634927" y="3842306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F3137B47-830E-6466-E50E-677AF87B7769}"/>
              </a:ext>
            </a:extLst>
          </p:cNvPr>
          <p:cNvSpPr txBox="1"/>
          <p:nvPr/>
        </p:nvSpPr>
        <p:spPr>
          <a:xfrm>
            <a:off x="1496074" y="295713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F50B0B5-C6EF-0240-AD22-250583ACE3F7}"/>
              </a:ext>
            </a:extLst>
          </p:cNvPr>
          <p:cNvSpPr txBox="1"/>
          <p:nvPr/>
        </p:nvSpPr>
        <p:spPr>
          <a:xfrm>
            <a:off x="1991107" y="3557349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9702FF28-34B1-D2BC-8371-E87B239CB808}"/>
              </a:ext>
            </a:extLst>
          </p:cNvPr>
          <p:cNvSpPr/>
          <p:nvPr/>
        </p:nvSpPr>
        <p:spPr>
          <a:xfrm>
            <a:off x="1535568" y="373389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89F6734-BFBF-D84C-D900-4589367961D8}"/>
              </a:ext>
            </a:extLst>
          </p:cNvPr>
          <p:cNvSpPr/>
          <p:nvPr/>
        </p:nvSpPr>
        <p:spPr>
          <a:xfrm>
            <a:off x="1600640" y="381437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BEFD940-BA26-A4B3-FAD5-508D80A19038}"/>
              </a:ext>
            </a:extLst>
          </p:cNvPr>
          <p:cNvSpPr txBox="1"/>
          <p:nvPr/>
        </p:nvSpPr>
        <p:spPr>
          <a:xfrm>
            <a:off x="1669215" y="347105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6824C80-7336-B0AA-97E8-FC2902379203}"/>
              </a:ext>
            </a:extLst>
          </p:cNvPr>
          <p:cNvCxnSpPr>
            <a:cxnSpLocks/>
          </p:cNvCxnSpPr>
          <p:nvPr/>
        </p:nvCxnSpPr>
        <p:spPr>
          <a:xfrm>
            <a:off x="1173502" y="4908758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34C975AE-0ADB-16CA-37A2-778A9A909130}"/>
              </a:ext>
            </a:extLst>
          </p:cNvPr>
          <p:cNvCxnSpPr>
            <a:cxnSpLocks/>
          </p:cNvCxnSpPr>
          <p:nvPr/>
        </p:nvCxnSpPr>
        <p:spPr>
          <a:xfrm>
            <a:off x="2134403" y="5363774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6B75FA94-81B0-627E-C4E5-08F92BBD23DA}"/>
              </a:ext>
            </a:extLst>
          </p:cNvPr>
          <p:cNvCxnSpPr>
            <a:cxnSpLocks/>
          </p:cNvCxnSpPr>
          <p:nvPr/>
        </p:nvCxnSpPr>
        <p:spPr>
          <a:xfrm>
            <a:off x="281002" y="5357591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C26FE4A-E61A-5A07-2BF9-7D063DB8C596}"/>
              </a:ext>
            </a:extLst>
          </p:cNvPr>
          <p:cNvCxnSpPr>
            <a:cxnSpLocks/>
          </p:cNvCxnSpPr>
          <p:nvPr/>
        </p:nvCxnSpPr>
        <p:spPr>
          <a:xfrm>
            <a:off x="1170861" y="4917909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EBA4C919-699E-8B41-6A84-15C92014DF8F}"/>
              </a:ext>
            </a:extLst>
          </p:cNvPr>
          <p:cNvCxnSpPr>
            <a:cxnSpLocks/>
          </p:cNvCxnSpPr>
          <p:nvPr/>
        </p:nvCxnSpPr>
        <p:spPr>
          <a:xfrm>
            <a:off x="2109704" y="4921615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F602BA09-706E-C461-96F4-22FCFF5D9546}"/>
              </a:ext>
            </a:extLst>
          </p:cNvPr>
          <p:cNvSpPr/>
          <p:nvPr/>
        </p:nvSpPr>
        <p:spPr>
          <a:xfrm>
            <a:off x="3524861" y="2145079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921F304A-D085-880D-6DD7-54764275B2B4}"/>
              </a:ext>
            </a:extLst>
          </p:cNvPr>
          <p:cNvSpPr/>
          <p:nvPr/>
        </p:nvSpPr>
        <p:spPr>
          <a:xfrm>
            <a:off x="4070527" y="2191814"/>
            <a:ext cx="858959" cy="564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F146EA9-FB13-DCF1-0B11-33F7EC1761A6}"/>
              </a:ext>
            </a:extLst>
          </p:cNvPr>
          <p:cNvGrpSpPr/>
          <p:nvPr/>
        </p:nvGrpSpPr>
        <p:grpSpPr>
          <a:xfrm>
            <a:off x="3605565" y="1706216"/>
            <a:ext cx="427282" cy="244041"/>
            <a:chOff x="3410137" y="3967835"/>
            <a:chExt cx="3140841" cy="944410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AE7559D6-1C08-CF2E-DAB0-6DBCD933BC7E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5C8886C6-3D17-8699-C39B-55FC180D774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B4147C01-1B80-AFD1-D1E6-9607004BB3F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9C19CB8D-9649-E901-5EF1-9857AAFA18B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EDC38BFE-16B5-E5D4-0C6F-4A257FEB61DE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97D06DCB-CAC5-0014-F134-8BF5D1D08AC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45D0E3DC-CF10-0057-4D87-A42300079E0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A4E0BC61-B846-39B0-AE2A-B89714D1BB7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B7EC4390-62C7-D879-594A-DDC65CF97686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E9A1A8A6-80FF-BEDE-475D-E435FA505A5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08DA3AA3-1C86-4539-5EE2-5DDEEA068A3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DEDCE244-FE9F-44F7-DA83-AE30F69332A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B02A153-6C93-212E-420C-65BE1A82F8BE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E9BD34AB-E89E-B4AC-9864-C0CDD634013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6BE90C99-1CD2-3244-2972-185340B6F70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7A0F6EA0-48D5-2A16-465D-721B1D23EA7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4E601F2-87F1-1F22-D1A5-C2811C7AD42F}"/>
              </a:ext>
            </a:extLst>
          </p:cNvPr>
          <p:cNvGrpSpPr/>
          <p:nvPr/>
        </p:nvGrpSpPr>
        <p:grpSpPr>
          <a:xfrm>
            <a:off x="3603005" y="1909631"/>
            <a:ext cx="427282" cy="244041"/>
            <a:chOff x="3410137" y="3967835"/>
            <a:chExt cx="3140841" cy="944410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4D7803B0-756D-9F94-E267-D79D0B6D27C1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C3933E42-2427-4BF0-8BEE-AFEA4515974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D68E023D-106D-2622-036D-BC7D7CDB533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D67DE45B-39BD-8CA3-7589-8E8D50A1005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9E3C13E9-2B38-7675-E97C-7224D5CFB5BF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ECE0A663-EAE4-6D61-3DB2-468AD01BD5E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A47CF875-F2D3-BCD5-5209-DCF8DF31E23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D88FBD95-8FFF-AD7C-4FBE-6D2301D325E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D9514E68-37A6-9329-ECEB-70306C37296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5363B41A-1F26-7952-A2FC-94E764DAE96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F41CA2FD-9247-67DC-A4E2-E8735ED6AD1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4C061608-BEA8-029C-1A7F-2C6BD7F0A24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ECBB1945-66D7-1A0D-77E5-C145393791A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9CF9B3B2-0BF0-36FD-4206-834770DC2B7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D38D3960-B7CB-A2A5-5F46-0021E56A854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71C9374F-B18C-6896-26C5-367341D6EF3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89C4BAF4-99F8-47FE-3631-F36C792079C5}"/>
              </a:ext>
            </a:extLst>
          </p:cNvPr>
          <p:cNvGrpSpPr/>
          <p:nvPr/>
        </p:nvGrpSpPr>
        <p:grpSpPr>
          <a:xfrm>
            <a:off x="3593824" y="2203644"/>
            <a:ext cx="427282" cy="244041"/>
            <a:chOff x="3410137" y="3967835"/>
            <a:chExt cx="3140841" cy="944410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CCF33A8D-1457-A4A9-1340-23810741AADA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A6B5276C-DD86-4CF7-D79C-B1EA692FDE4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06971B36-13DD-0670-97E4-37BE009C0FE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C5889BAE-AAE9-1F4C-AEC2-DF5502904BD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804EC83-E4B9-554A-74DD-330F1E691128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A1CDD1C1-9B6E-E953-AB2F-C7AE1B6087E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663F6F2A-D8E2-0869-D15A-9FE87295FB0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581F975-8F22-5456-D281-7CAF938273D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9D5FE353-AE5F-CD40-4613-71E12DB632B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40F7E8E-1078-90B1-4167-1664E34F605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2BE61CA9-1448-FF98-A236-88A47AC1633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99CDE78E-5AE0-EEA4-EA7E-01525E30FA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8D19F11C-EBF6-09B4-3AA5-DD71C78B4E92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4E4C8369-4D39-4AAF-21E8-CBCC8A06CDC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19380EB5-6124-CFCF-93CB-0A7D9252861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E51FB2-5202-05F6-8061-527903044ED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08B0B4D4-E640-3220-75DF-AAAA66C793D2}"/>
              </a:ext>
            </a:extLst>
          </p:cNvPr>
          <p:cNvGrpSpPr/>
          <p:nvPr/>
        </p:nvGrpSpPr>
        <p:grpSpPr>
          <a:xfrm>
            <a:off x="3583788" y="2430697"/>
            <a:ext cx="427282" cy="244041"/>
            <a:chOff x="3410137" y="3967835"/>
            <a:chExt cx="3140841" cy="944410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8D900627-6324-9A87-5D64-1D2DFA0CFB1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EE70E0C7-9E71-4239-0E1D-9116FDB3973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D28F18EE-6EF6-0491-6870-3189FC2AC04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28AD46C7-27AC-90D5-7FBD-F8A778EFA89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895BD4DC-564E-E644-8472-F59E20FD0E04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5177E49A-1B70-FE0E-7685-8C19AA81329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2400722D-84EF-9784-7883-296E8F75AB6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996A4865-8716-E73E-E4F2-FFECE46D8DE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E508AE81-2E52-B653-0B15-6D1C46C9D0F6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23D670E1-734B-633E-DFE5-9E38AB9342B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6BA9F4A8-5D05-231A-5D7A-CA6CBCF3926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3BEB118-B3AB-6B0E-DC99-40C29C9AEF7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3764020B-FCA7-5704-494B-42DCE9BD27A6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6FE67503-985C-2C32-909A-8F9D60CD7A8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86B7C43-8E6D-4AF5-031A-D6D193634E8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DBDA1231-5FE7-52E9-7B59-AED79E2F9C8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02AE7FB-A908-B092-15E7-110A9792EBD3}"/>
              </a:ext>
            </a:extLst>
          </p:cNvPr>
          <p:cNvGrpSpPr/>
          <p:nvPr/>
        </p:nvGrpSpPr>
        <p:grpSpPr>
          <a:xfrm>
            <a:off x="4953773" y="1706963"/>
            <a:ext cx="427282" cy="244041"/>
            <a:chOff x="3410137" y="3967835"/>
            <a:chExt cx="3140841" cy="944410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4D663DD-5D32-F6FB-A796-24183BDB38B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AC54ADB4-0DBC-7D75-AEF3-7AB28B157C5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BEE406A3-ACC5-3705-BD4C-8C4BDEF9E63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8FD056F3-F4DF-FCEC-70B2-19944A27E1A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5639CB43-9CBB-52FC-7C42-FB5D63095D71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A9C495A5-12E3-CC48-6778-191AEB578CF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D407BAFD-F58B-5029-7D98-7353F89F37A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2A0FCA12-B44F-0E30-B8EB-90FED57B8B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5EFC3B49-6980-F329-79C6-FF0D1B06AEE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B233C34B-2C06-A9C1-9DD3-A02E632C0C9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3678FC5C-5B0E-388F-18A9-E64CE5897A8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1315222A-E0D9-6B19-58C5-2BC45F5A206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999A877F-60EC-3CEE-2F05-CBA749F4EA8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F17962E9-10D7-C5A8-794D-545632727D7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6DE7CC29-EF32-54B5-B958-D1B8ADDDA8D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B60EEA7E-9987-982A-D257-45D04139190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FDB04FBB-5E90-0624-1BE5-6828AAF1B23B}"/>
              </a:ext>
            </a:extLst>
          </p:cNvPr>
          <p:cNvGrpSpPr/>
          <p:nvPr/>
        </p:nvGrpSpPr>
        <p:grpSpPr>
          <a:xfrm>
            <a:off x="4955210" y="1916781"/>
            <a:ext cx="427282" cy="244041"/>
            <a:chOff x="3410137" y="3967835"/>
            <a:chExt cx="3140841" cy="944410"/>
          </a:xfrm>
        </p:grpSpPr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E7D3719D-BA08-466C-31F3-582C763A6781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74288905-1CA1-11CB-A287-4A11E89D509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2D62CBD0-E94E-02F2-8175-475142F9A07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AB93B88F-A3F8-A82E-F422-7DDA697E44B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0908A21B-1AF9-EF51-5C92-01B0CC2E34FD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A63757AF-62A8-31F2-BC91-45D52BCE76A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5CF6DA0-1B09-3517-E3D3-791890F4D4D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59460A5E-8045-C83A-6D68-BEA007D716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4D0F721C-5E95-0E2E-F38F-793573BAFE83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D885FC9D-85C9-AACB-901B-D69E3B4E77E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9230BE32-6661-8D41-7E78-CDEE0568A5D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E9E166AA-DFA8-AE53-4E15-DC66B02D0E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63BCED32-2014-F89F-88B0-0AF784481A17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48663409-CA00-3960-E3AE-7688DD28440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97F17EB6-1FAC-16E4-E71D-F194FCD692E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A3F7E45A-3652-4B46-5AB6-B2C92DBE83B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995A6AE5-EC0D-4F90-94B0-72155FC17F8E}"/>
              </a:ext>
            </a:extLst>
          </p:cNvPr>
          <p:cNvGrpSpPr/>
          <p:nvPr/>
        </p:nvGrpSpPr>
        <p:grpSpPr>
          <a:xfrm>
            <a:off x="4962968" y="2203644"/>
            <a:ext cx="427282" cy="244041"/>
            <a:chOff x="3410137" y="3967835"/>
            <a:chExt cx="3140841" cy="944410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5F09D46F-B464-B210-436C-C3D72C1AAEF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30AE40C2-5124-4609-C85C-C318016BB78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6E6983C5-814A-A9F3-83AE-E611760FB7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FD6C4FAB-2689-63A4-CD42-949915982F4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026E643-E835-6525-CC8F-6A0236ADB1F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C646FFA1-4103-241C-A3C4-1D3A29FE3AE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63A8BF74-1985-B254-D70E-F836E799CEE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2C25B474-EABE-1A20-B493-B70488F2AB1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BB9BC011-F499-2DDD-301C-4660D7D3A63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20DBF200-FE74-CD95-C477-4B4ABA5C5A2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8BA910F3-23C8-759D-0F37-AD638FC9447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9C1E14A6-43BF-86F7-2A87-3DCED0332B4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32A3AC12-4FD1-31B7-E5CA-82D7FC9D45A9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3AFA21AE-6905-BC9D-1433-66F57EAEA54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B6599CD4-4D45-8479-DED5-EE3919247FD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97E2D539-7031-171F-2F85-1E166BA1A6E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DB51B19D-F5C5-8443-C1D7-D782EA7A9700}"/>
              </a:ext>
            </a:extLst>
          </p:cNvPr>
          <p:cNvGrpSpPr/>
          <p:nvPr/>
        </p:nvGrpSpPr>
        <p:grpSpPr>
          <a:xfrm>
            <a:off x="4962653" y="2437409"/>
            <a:ext cx="427282" cy="244041"/>
            <a:chOff x="3410137" y="3967835"/>
            <a:chExt cx="3140841" cy="944410"/>
          </a:xfrm>
        </p:grpSpPr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B4602F06-8F23-08DF-E8CA-DBBA429D1D7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CB02DD3D-6206-1AD6-0961-3872EB349D3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F1AD0844-38C9-096E-BA01-307CD325FD6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9AD902B0-641C-46D1-8DA6-381025BC02A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6F816F40-5049-13BF-CF50-5630E3689A2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AE14427-32A6-2580-3DFA-C1774B0F8EE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4BEA5769-6A38-B450-48B5-ACA8D3A9F63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25D8234E-1582-C802-092B-D8082B3FD00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6C7B9EE3-5F0B-E8B9-F5C7-A99D12227350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2B040DAF-D414-F9B1-18E7-6FB2E498858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3A9B2A98-E09D-D476-4280-9FA5D65F620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8E18B90C-8659-0015-82F8-35E9723A306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EBA0F787-9D99-3322-CA73-F432DD71D9D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17E75BB2-C92D-1EE7-A638-C5B42451696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3502BF86-4EC9-9854-5F2D-1D65FDEB649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37A55556-F9B5-2321-965A-335240D27AE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BA9DE33-A90A-2F13-BD13-F1C86092F900}"/>
              </a:ext>
            </a:extLst>
          </p:cNvPr>
          <p:cNvSpPr/>
          <p:nvPr/>
        </p:nvSpPr>
        <p:spPr>
          <a:xfrm>
            <a:off x="3779010" y="1743617"/>
            <a:ext cx="70545" cy="98815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A2D23E94-6BBF-AD10-AD15-D0044FB72CFC}"/>
              </a:ext>
            </a:extLst>
          </p:cNvPr>
          <p:cNvSpPr/>
          <p:nvPr/>
        </p:nvSpPr>
        <p:spPr>
          <a:xfrm>
            <a:off x="5133067" y="1694188"/>
            <a:ext cx="68370" cy="103123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0A9C43C-14E8-8234-43DF-E243CD45FD93}"/>
              </a:ext>
            </a:extLst>
          </p:cNvPr>
          <p:cNvSpPr/>
          <p:nvPr/>
        </p:nvSpPr>
        <p:spPr>
          <a:xfrm>
            <a:off x="5022670" y="2722689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079C74CC-40A1-E4BC-90A0-13B13D506496}"/>
              </a:ext>
            </a:extLst>
          </p:cNvPr>
          <p:cNvSpPr/>
          <p:nvPr/>
        </p:nvSpPr>
        <p:spPr>
          <a:xfrm>
            <a:off x="3665234" y="2734238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6E3BCA02-93A6-2423-B8B6-2EDAE8A2D9B4}"/>
              </a:ext>
            </a:extLst>
          </p:cNvPr>
          <p:cNvSpPr/>
          <p:nvPr/>
        </p:nvSpPr>
        <p:spPr>
          <a:xfrm flipV="1">
            <a:off x="3750406" y="3114210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660297CF-49AF-68C8-B91D-488107E66C9E}"/>
              </a:ext>
            </a:extLst>
          </p:cNvPr>
          <p:cNvSpPr/>
          <p:nvPr/>
        </p:nvSpPr>
        <p:spPr>
          <a:xfrm flipV="1">
            <a:off x="5110112" y="3098519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48B077BA-32A4-7338-1ED2-1CD404C9E5FC}"/>
              </a:ext>
            </a:extLst>
          </p:cNvPr>
          <p:cNvSpPr txBox="1"/>
          <p:nvPr/>
        </p:nvSpPr>
        <p:spPr>
          <a:xfrm>
            <a:off x="3577100" y="2700328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2, 3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D5C07E66-CD4B-3DE2-5817-80911EA69897}"/>
              </a:ext>
            </a:extLst>
          </p:cNvPr>
          <p:cNvSpPr txBox="1"/>
          <p:nvPr/>
        </p:nvSpPr>
        <p:spPr>
          <a:xfrm>
            <a:off x="4935299" y="2704529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1, 4</a:t>
            </a:r>
          </a:p>
        </p:txBody>
      </p: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0912845E-67D8-452F-B9E3-3F7AD0C885AE}"/>
              </a:ext>
            </a:extLst>
          </p:cNvPr>
          <p:cNvCxnSpPr>
            <a:cxnSpLocks/>
          </p:cNvCxnSpPr>
          <p:nvPr/>
        </p:nvCxnSpPr>
        <p:spPr>
          <a:xfrm flipV="1">
            <a:off x="4489152" y="1204298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>
            <a:extLst>
              <a:ext uri="{FF2B5EF4-FFF2-40B4-BE49-F238E27FC236}">
                <a16:creationId xmlns:a16="http://schemas.microsoft.com/office/drawing/2014/main" id="{DC47276E-AF66-B103-2415-52040B4BE2F0}"/>
              </a:ext>
            </a:extLst>
          </p:cNvPr>
          <p:cNvCxnSpPr>
            <a:cxnSpLocks/>
          </p:cNvCxnSpPr>
          <p:nvPr/>
        </p:nvCxnSpPr>
        <p:spPr>
          <a:xfrm>
            <a:off x="4489152" y="1716248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TextBox 325">
            <a:extLst>
              <a:ext uri="{FF2B5EF4-FFF2-40B4-BE49-F238E27FC236}">
                <a16:creationId xmlns:a16="http://schemas.microsoft.com/office/drawing/2014/main" id="{2B7B7DE2-9A30-21E1-AB7A-5016375F69C1}"/>
              </a:ext>
            </a:extLst>
          </p:cNvPr>
          <p:cNvSpPr txBox="1"/>
          <p:nvPr/>
        </p:nvSpPr>
        <p:spPr>
          <a:xfrm>
            <a:off x="4350299" y="813319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2C1D4FBA-BC5C-EA80-3D0D-A7D28BAB8882}"/>
              </a:ext>
            </a:extLst>
          </p:cNvPr>
          <p:cNvSpPr txBox="1"/>
          <p:nvPr/>
        </p:nvSpPr>
        <p:spPr>
          <a:xfrm>
            <a:off x="4802095" y="1391804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21A81683-F877-C89B-AC9A-4D2E50E76D47}"/>
              </a:ext>
            </a:extLst>
          </p:cNvPr>
          <p:cNvSpPr/>
          <p:nvPr/>
        </p:nvSpPr>
        <p:spPr>
          <a:xfrm>
            <a:off x="4389793" y="1590078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93739215-991A-38A3-D90E-D0EAC80F359E}"/>
              </a:ext>
            </a:extLst>
          </p:cNvPr>
          <p:cNvSpPr/>
          <p:nvPr/>
        </p:nvSpPr>
        <p:spPr>
          <a:xfrm>
            <a:off x="4454865" y="1670561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AB678EAE-D5A2-CF87-14AD-B4406676227F}"/>
              </a:ext>
            </a:extLst>
          </p:cNvPr>
          <p:cNvSpPr txBox="1"/>
          <p:nvPr/>
        </p:nvSpPr>
        <p:spPr>
          <a:xfrm>
            <a:off x="4523440" y="1327236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C15B2835-D7F6-6337-DD05-E0798DDE4C52}"/>
              </a:ext>
            </a:extLst>
          </p:cNvPr>
          <p:cNvSpPr txBox="1"/>
          <p:nvPr/>
        </p:nvSpPr>
        <p:spPr>
          <a:xfrm>
            <a:off x="2524269" y="107970"/>
            <a:ext cx="380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2 is at mid-spool and CVT base</a:t>
            </a:r>
          </a:p>
        </p:txBody>
      </p:sp>
      <p:cxnSp>
        <p:nvCxnSpPr>
          <p:cNvPr id="332" name="Straight Arrow Connector 331">
            <a:extLst>
              <a:ext uri="{FF2B5EF4-FFF2-40B4-BE49-F238E27FC236}">
                <a16:creationId xmlns:a16="http://schemas.microsoft.com/office/drawing/2014/main" id="{BB1D5679-1375-2809-EEBF-3373F3B37888}"/>
              </a:ext>
            </a:extLst>
          </p:cNvPr>
          <p:cNvCxnSpPr>
            <a:cxnSpLocks/>
          </p:cNvCxnSpPr>
          <p:nvPr/>
        </p:nvCxnSpPr>
        <p:spPr>
          <a:xfrm flipV="1">
            <a:off x="3805588" y="1192569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F1302810-C257-06E3-DE35-2F28D46D7F39}"/>
              </a:ext>
            </a:extLst>
          </p:cNvPr>
          <p:cNvCxnSpPr>
            <a:cxnSpLocks/>
          </p:cNvCxnSpPr>
          <p:nvPr/>
        </p:nvCxnSpPr>
        <p:spPr>
          <a:xfrm>
            <a:off x="3810024" y="547396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E171747A-6BDC-1763-720C-2AEB4A0B1059}"/>
              </a:ext>
            </a:extLst>
          </p:cNvPr>
          <p:cNvCxnSpPr>
            <a:cxnSpLocks/>
          </p:cNvCxnSpPr>
          <p:nvPr/>
        </p:nvCxnSpPr>
        <p:spPr>
          <a:xfrm flipV="1">
            <a:off x="5168325" y="1177158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334">
            <a:extLst>
              <a:ext uri="{FF2B5EF4-FFF2-40B4-BE49-F238E27FC236}">
                <a16:creationId xmlns:a16="http://schemas.microsoft.com/office/drawing/2014/main" id="{40C26986-285D-2699-95FC-CD3DF03E5337}"/>
              </a:ext>
            </a:extLst>
          </p:cNvPr>
          <p:cNvCxnSpPr>
            <a:cxnSpLocks/>
          </p:cNvCxnSpPr>
          <p:nvPr/>
        </p:nvCxnSpPr>
        <p:spPr>
          <a:xfrm>
            <a:off x="5173462" y="555923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A3992D11-407B-93F8-59B7-AFB2E6808524}"/>
              </a:ext>
            </a:extLst>
          </p:cNvPr>
          <p:cNvCxnSpPr/>
          <p:nvPr/>
        </p:nvCxnSpPr>
        <p:spPr>
          <a:xfrm>
            <a:off x="4256253" y="2777955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>
            <a:extLst>
              <a:ext uri="{FF2B5EF4-FFF2-40B4-BE49-F238E27FC236}">
                <a16:creationId xmlns:a16="http://schemas.microsoft.com/office/drawing/2014/main" id="{91C51669-0AD3-AEA2-4281-7FD88991EA77}"/>
              </a:ext>
            </a:extLst>
          </p:cNvPr>
          <p:cNvCxnSpPr>
            <a:cxnSpLocks/>
          </p:cNvCxnSpPr>
          <p:nvPr/>
        </p:nvCxnSpPr>
        <p:spPr>
          <a:xfrm flipV="1">
            <a:off x="4488306" y="2442852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2FBC7C2F-AF00-FD03-A8C2-1FDEC0C24A57}"/>
              </a:ext>
            </a:extLst>
          </p:cNvPr>
          <p:cNvSpPr txBox="1"/>
          <p:nvPr/>
        </p:nvSpPr>
        <p:spPr>
          <a:xfrm>
            <a:off x="4565339" y="277183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0EAB83EF-B74E-0509-4F6C-44328044F74A}"/>
              </a:ext>
            </a:extLst>
          </p:cNvPr>
          <p:cNvSpPr txBox="1"/>
          <p:nvPr/>
        </p:nvSpPr>
        <p:spPr>
          <a:xfrm>
            <a:off x="4310803" y="2182336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08EBAC58-3965-3CB2-9ED2-B976DCDBD209}"/>
              </a:ext>
            </a:extLst>
          </p:cNvPr>
          <p:cNvSpPr txBox="1"/>
          <p:nvPr/>
        </p:nvSpPr>
        <p:spPr>
          <a:xfrm>
            <a:off x="4097533" y="2862815"/>
            <a:ext cx="77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  <a:endParaRPr lang="en-US" b="1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1" name="Arrow: Curved Left 340">
            <a:extLst>
              <a:ext uri="{FF2B5EF4-FFF2-40B4-BE49-F238E27FC236}">
                <a16:creationId xmlns:a16="http://schemas.microsoft.com/office/drawing/2014/main" id="{6AC844B1-28C7-3E41-21CE-27B8D4443382}"/>
              </a:ext>
            </a:extLst>
          </p:cNvPr>
          <p:cNvSpPr/>
          <p:nvPr/>
        </p:nvSpPr>
        <p:spPr>
          <a:xfrm>
            <a:off x="4416395" y="2609675"/>
            <a:ext cx="152774" cy="324316"/>
          </a:xfrm>
          <a:prstGeom prst="curved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F449CF5D-3E55-A357-C573-2C8D629778D4}"/>
              </a:ext>
            </a:extLst>
          </p:cNvPr>
          <p:cNvCxnSpPr>
            <a:cxnSpLocks/>
          </p:cNvCxnSpPr>
          <p:nvPr/>
        </p:nvCxnSpPr>
        <p:spPr>
          <a:xfrm>
            <a:off x="4485169" y="3403550"/>
            <a:ext cx="7756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TextBox 346">
            <a:extLst>
              <a:ext uri="{FF2B5EF4-FFF2-40B4-BE49-F238E27FC236}">
                <a16:creationId xmlns:a16="http://schemas.microsoft.com/office/drawing/2014/main" id="{0644C9DA-B878-497D-9BBF-73FC4BFE65D7}"/>
              </a:ext>
            </a:extLst>
          </p:cNvPr>
          <p:cNvSpPr txBox="1"/>
          <p:nvPr/>
        </p:nvSpPr>
        <p:spPr>
          <a:xfrm>
            <a:off x="4821746" y="3085256"/>
            <a:ext cx="22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99885FDC-27E3-7219-4DD0-68F91995FAE3}"/>
              </a:ext>
            </a:extLst>
          </p:cNvPr>
          <p:cNvCxnSpPr>
            <a:cxnSpLocks/>
          </p:cNvCxnSpPr>
          <p:nvPr/>
        </p:nvCxnSpPr>
        <p:spPr>
          <a:xfrm>
            <a:off x="3752190" y="3403550"/>
            <a:ext cx="77418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BCFDD675-8AD6-B7B1-B930-F538355A038C}"/>
              </a:ext>
            </a:extLst>
          </p:cNvPr>
          <p:cNvSpPr txBox="1"/>
          <p:nvPr/>
        </p:nvSpPr>
        <p:spPr>
          <a:xfrm>
            <a:off x="3983559" y="3069447"/>
            <a:ext cx="22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48A60C4D-0088-7747-AB41-961CCA018F92}"/>
              </a:ext>
            </a:extLst>
          </p:cNvPr>
          <p:cNvSpPr txBox="1"/>
          <p:nvPr/>
        </p:nvSpPr>
        <p:spPr>
          <a:xfrm>
            <a:off x="4283505" y="4938730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AF38D780-5DAD-D413-EFEA-A9FCC89FE710}"/>
              </a:ext>
            </a:extLst>
          </p:cNvPr>
          <p:cNvSpPr/>
          <p:nvPr/>
        </p:nvSpPr>
        <p:spPr>
          <a:xfrm flipH="1">
            <a:off x="4242042" y="4827761"/>
            <a:ext cx="550269" cy="62204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77BEE6BC-26E9-4113-29EC-881A01822F52}"/>
              </a:ext>
            </a:extLst>
          </p:cNvPr>
          <p:cNvCxnSpPr>
            <a:cxnSpLocks/>
          </p:cNvCxnSpPr>
          <p:nvPr/>
        </p:nvCxnSpPr>
        <p:spPr>
          <a:xfrm>
            <a:off x="4470986" y="4304636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E4C032CC-CB11-3707-E9AD-39B9976BFFE0}"/>
              </a:ext>
            </a:extLst>
          </p:cNvPr>
          <p:cNvCxnSpPr>
            <a:cxnSpLocks/>
          </p:cNvCxnSpPr>
          <p:nvPr/>
        </p:nvCxnSpPr>
        <p:spPr>
          <a:xfrm flipV="1">
            <a:off x="4603052" y="4314746"/>
            <a:ext cx="4618" cy="502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B53EF476-26C1-014E-DA81-722941C751E2}"/>
                  </a:ext>
                </a:extLst>
              </p:cNvPr>
              <p:cNvSpPr txBox="1"/>
              <p:nvPr/>
            </p:nvSpPr>
            <p:spPr>
              <a:xfrm>
                <a:off x="4581488" y="4335750"/>
                <a:ext cx="1340303" cy="403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B53EF476-26C1-014E-DA81-722941C75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488" y="4335750"/>
                <a:ext cx="1340303" cy="403380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18A5586-C33F-B828-8B8C-2FDFAF5A0655}"/>
                  </a:ext>
                </a:extLst>
              </p:cNvPr>
              <p:cNvSpPr txBox="1"/>
              <p:nvPr/>
            </p:nvSpPr>
            <p:spPr>
              <a:xfrm>
                <a:off x="3105639" y="4332141"/>
                <a:ext cx="1442896" cy="406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sub>
                            <m:sup>
                              <m:r>
                                <a:rPr lang="en-US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18A5586-C33F-B828-8B8C-2FDFAF5A0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639" y="4332141"/>
                <a:ext cx="1442896" cy="406778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8831F753-F6A1-2D56-32C1-2A563FB625C7}"/>
              </a:ext>
            </a:extLst>
          </p:cNvPr>
          <p:cNvCxnSpPr>
            <a:cxnSpLocks/>
          </p:cNvCxnSpPr>
          <p:nvPr/>
        </p:nvCxnSpPr>
        <p:spPr>
          <a:xfrm>
            <a:off x="5498162" y="1696261"/>
            <a:ext cx="0" cy="10949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TextBox 356">
            <a:extLst>
              <a:ext uri="{FF2B5EF4-FFF2-40B4-BE49-F238E27FC236}">
                <a16:creationId xmlns:a16="http://schemas.microsoft.com/office/drawing/2014/main" id="{AF3E08DA-4BE2-651C-281E-650541E77969}"/>
              </a:ext>
            </a:extLst>
          </p:cNvPr>
          <p:cNvSpPr txBox="1"/>
          <p:nvPr/>
        </p:nvSpPr>
        <p:spPr>
          <a:xfrm>
            <a:off x="5512071" y="2056369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98CA41C3-BDD9-A879-3662-8BD770B26087}"/>
              </a:ext>
            </a:extLst>
          </p:cNvPr>
          <p:cNvCxnSpPr>
            <a:cxnSpLocks/>
          </p:cNvCxnSpPr>
          <p:nvPr/>
        </p:nvCxnSpPr>
        <p:spPr>
          <a:xfrm flipV="1">
            <a:off x="2084344" y="4845019"/>
            <a:ext cx="477767" cy="360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>
            <a:extLst>
              <a:ext uri="{FF2B5EF4-FFF2-40B4-BE49-F238E27FC236}">
                <a16:creationId xmlns:a16="http://schemas.microsoft.com/office/drawing/2014/main" id="{B7461EFB-8540-ABCD-E5C1-D87D944566FA}"/>
              </a:ext>
            </a:extLst>
          </p:cNvPr>
          <p:cNvSpPr txBox="1"/>
          <p:nvPr/>
        </p:nvSpPr>
        <p:spPr>
          <a:xfrm>
            <a:off x="1316457" y="45614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2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91E3814-805A-1B72-EC53-CDB1125399E6}"/>
              </a:ext>
            </a:extLst>
          </p:cNvPr>
          <p:cNvSpPr txBox="1"/>
          <p:nvPr/>
        </p:nvSpPr>
        <p:spPr>
          <a:xfrm>
            <a:off x="2588134" y="464059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3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D68B96FE-5C65-E652-6058-17C4F61F9FDC}"/>
              </a:ext>
            </a:extLst>
          </p:cNvPr>
          <p:cNvSpPr txBox="1"/>
          <p:nvPr/>
        </p:nvSpPr>
        <p:spPr>
          <a:xfrm>
            <a:off x="3368957" y="3865443"/>
            <a:ext cx="2168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3 is above LWA1</a:t>
            </a: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DB81E53A-E55D-5318-16C6-298E1FF742BB}"/>
              </a:ext>
            </a:extLst>
          </p:cNvPr>
          <p:cNvSpPr/>
          <p:nvPr/>
        </p:nvSpPr>
        <p:spPr>
          <a:xfrm flipV="1">
            <a:off x="4436144" y="5454410"/>
            <a:ext cx="181585" cy="10636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D40A07EC-6E4D-460F-0C1D-5ABCE5C43CD1}"/>
              </a:ext>
            </a:extLst>
          </p:cNvPr>
          <p:cNvSpPr txBox="1"/>
          <p:nvPr/>
        </p:nvSpPr>
        <p:spPr>
          <a:xfrm>
            <a:off x="4143066" y="1288312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D56E11BF-54E2-8842-208E-9F0D6AEA6837}"/>
              </a:ext>
            </a:extLst>
          </p:cNvPr>
          <p:cNvCxnSpPr/>
          <p:nvPr/>
        </p:nvCxnSpPr>
        <p:spPr>
          <a:xfrm>
            <a:off x="5165427" y="1690805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FB23751D-058C-8C76-23D1-D7B59872F487}"/>
              </a:ext>
            </a:extLst>
          </p:cNvPr>
          <p:cNvCxnSpPr/>
          <p:nvPr/>
        </p:nvCxnSpPr>
        <p:spPr>
          <a:xfrm>
            <a:off x="3819878" y="1690805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430CFED5-72EF-FD76-2464-C7314EF62A9E}"/>
              </a:ext>
            </a:extLst>
          </p:cNvPr>
          <p:cNvSpPr txBox="1"/>
          <p:nvPr/>
        </p:nvSpPr>
        <p:spPr>
          <a:xfrm>
            <a:off x="5489607" y="1674380"/>
            <a:ext cx="450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B526B599-1322-70B9-0E9D-9150F9FD15A8}"/>
              </a:ext>
            </a:extLst>
          </p:cNvPr>
          <p:cNvSpPr txBox="1"/>
          <p:nvPr/>
        </p:nvSpPr>
        <p:spPr>
          <a:xfrm>
            <a:off x="3992111" y="1672239"/>
            <a:ext cx="75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CF04BC8E-2FE2-7757-4630-B55F36FDC92C}"/>
              </a:ext>
            </a:extLst>
          </p:cNvPr>
          <p:cNvCxnSpPr>
            <a:cxnSpLocks/>
          </p:cNvCxnSpPr>
          <p:nvPr/>
        </p:nvCxnSpPr>
        <p:spPr>
          <a:xfrm flipV="1">
            <a:off x="2116149" y="3849162"/>
            <a:ext cx="477767" cy="360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B501AE0A-619C-2622-6264-53638C63939F}"/>
                  </a:ext>
                </a:extLst>
              </p:cNvPr>
              <p:cNvSpPr txBox="1"/>
              <p:nvPr/>
            </p:nvSpPr>
            <p:spPr>
              <a:xfrm>
                <a:off x="5083033" y="1062466"/>
                <a:ext cx="1365309" cy="64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B501AE0A-619C-2622-6264-53638C639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033" y="1062466"/>
                <a:ext cx="1365309" cy="644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78CA6F02-A1A6-097B-B242-57D82C4C4BAE}"/>
                  </a:ext>
                </a:extLst>
              </p:cNvPr>
              <p:cNvSpPr txBox="1"/>
              <p:nvPr/>
            </p:nvSpPr>
            <p:spPr>
              <a:xfrm>
                <a:off x="2466586" y="440369"/>
                <a:ext cx="1421415" cy="647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16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78CA6F02-A1A6-097B-B242-57D82C4C4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586" y="440369"/>
                <a:ext cx="1421415" cy="647293"/>
              </a:xfrm>
              <a:prstGeom prst="rect">
                <a:avLst/>
              </a:prstGeom>
              <a:blipFill>
                <a:blip r:embed="rId6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769E7CA9-8D07-CFD4-F710-765A0CD8D992}"/>
                  </a:ext>
                </a:extLst>
              </p:cNvPr>
              <p:cNvSpPr txBox="1"/>
              <p:nvPr/>
            </p:nvSpPr>
            <p:spPr>
              <a:xfrm>
                <a:off x="2512583" y="1047621"/>
                <a:ext cx="1365309" cy="64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769E7CA9-8D07-CFD4-F710-765A0CD8D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583" y="1047621"/>
                <a:ext cx="1365309" cy="6449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577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187">
            <a:extLst>
              <a:ext uri="{FF2B5EF4-FFF2-40B4-BE49-F238E27FC236}">
                <a16:creationId xmlns:a16="http://schemas.microsoft.com/office/drawing/2014/main" id="{381D982C-5702-CCBC-AEA5-E6F0081BEEFC}"/>
              </a:ext>
            </a:extLst>
          </p:cNvPr>
          <p:cNvSpPr/>
          <p:nvPr/>
        </p:nvSpPr>
        <p:spPr>
          <a:xfrm>
            <a:off x="387070" y="3066986"/>
            <a:ext cx="1972554" cy="90279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12DC66D-7D2E-CF06-116D-94DB65453AB7}"/>
              </a:ext>
            </a:extLst>
          </p:cNvPr>
          <p:cNvSpPr/>
          <p:nvPr/>
        </p:nvSpPr>
        <p:spPr>
          <a:xfrm>
            <a:off x="1127496" y="424674"/>
            <a:ext cx="504083" cy="265911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9ABD54E-71BD-D7E9-602C-00D7989D039A}"/>
              </a:ext>
            </a:extLst>
          </p:cNvPr>
          <p:cNvCxnSpPr>
            <a:cxnSpLocks/>
          </p:cNvCxnSpPr>
          <p:nvPr/>
        </p:nvCxnSpPr>
        <p:spPr>
          <a:xfrm>
            <a:off x="403252" y="3975526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FC404B91-6F7A-5628-149B-EAC0C60232B1}"/>
              </a:ext>
            </a:extLst>
          </p:cNvPr>
          <p:cNvSpPr/>
          <p:nvPr/>
        </p:nvSpPr>
        <p:spPr>
          <a:xfrm>
            <a:off x="403251" y="4418247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709E76A-9486-FB80-B18C-665A2013119F}"/>
              </a:ext>
            </a:extLst>
          </p:cNvPr>
          <p:cNvSpPr/>
          <p:nvPr/>
        </p:nvSpPr>
        <p:spPr>
          <a:xfrm>
            <a:off x="948917" y="4464982"/>
            <a:ext cx="858959" cy="11970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8357595-9C89-0C2E-8620-265B8EAD36C5}"/>
              </a:ext>
            </a:extLst>
          </p:cNvPr>
          <p:cNvSpPr/>
          <p:nvPr/>
        </p:nvSpPr>
        <p:spPr>
          <a:xfrm>
            <a:off x="403251" y="5662710"/>
            <a:ext cx="1960662" cy="50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97DE5F93-91E8-A92F-01BB-B287977EBF91}"/>
              </a:ext>
            </a:extLst>
          </p:cNvPr>
          <p:cNvCxnSpPr>
            <a:cxnSpLocks/>
          </p:cNvCxnSpPr>
          <p:nvPr/>
        </p:nvCxnSpPr>
        <p:spPr>
          <a:xfrm flipH="1">
            <a:off x="387070" y="569838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6A1013B-5607-95F9-B265-214BAF999691}"/>
              </a:ext>
            </a:extLst>
          </p:cNvPr>
          <p:cNvCxnSpPr/>
          <p:nvPr/>
        </p:nvCxnSpPr>
        <p:spPr>
          <a:xfrm flipH="1">
            <a:off x="541797" y="569838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9D563007-0723-D1B3-B15D-B81618356C19}"/>
              </a:ext>
            </a:extLst>
          </p:cNvPr>
          <p:cNvCxnSpPr/>
          <p:nvPr/>
        </p:nvCxnSpPr>
        <p:spPr>
          <a:xfrm flipH="1">
            <a:off x="685855" y="569772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81527B7-B441-2D9D-09BB-DE03286146D9}"/>
              </a:ext>
            </a:extLst>
          </p:cNvPr>
          <p:cNvCxnSpPr/>
          <p:nvPr/>
        </p:nvCxnSpPr>
        <p:spPr>
          <a:xfrm flipH="1">
            <a:off x="848425" y="570111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671FD5D3-5A0D-1C1B-6783-D2117913AC01}"/>
              </a:ext>
            </a:extLst>
          </p:cNvPr>
          <p:cNvCxnSpPr/>
          <p:nvPr/>
        </p:nvCxnSpPr>
        <p:spPr>
          <a:xfrm flipH="1">
            <a:off x="993695" y="569772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E17130DF-FFE2-ADE2-CE96-80E081816695}"/>
              </a:ext>
            </a:extLst>
          </p:cNvPr>
          <p:cNvCxnSpPr/>
          <p:nvPr/>
        </p:nvCxnSpPr>
        <p:spPr>
          <a:xfrm flipH="1">
            <a:off x="1140913" y="5706979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A1BA3AA-B9FA-42CE-6332-6C10F69354DE}"/>
              </a:ext>
            </a:extLst>
          </p:cNvPr>
          <p:cNvCxnSpPr/>
          <p:nvPr/>
        </p:nvCxnSpPr>
        <p:spPr>
          <a:xfrm flipH="1">
            <a:off x="1301034" y="571393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83D06465-B005-128D-116B-BD9ACCCAEC76}"/>
              </a:ext>
            </a:extLst>
          </p:cNvPr>
          <p:cNvCxnSpPr/>
          <p:nvPr/>
        </p:nvCxnSpPr>
        <p:spPr>
          <a:xfrm flipH="1">
            <a:off x="1454650" y="570616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B795CB8-C33F-5EA6-DED9-2FE7BAB1A63A}"/>
              </a:ext>
            </a:extLst>
          </p:cNvPr>
          <p:cNvCxnSpPr/>
          <p:nvPr/>
        </p:nvCxnSpPr>
        <p:spPr>
          <a:xfrm flipH="1">
            <a:off x="1614771" y="570616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2149177-B484-3B05-FC44-93CAFD3885B1}"/>
              </a:ext>
            </a:extLst>
          </p:cNvPr>
          <p:cNvGrpSpPr/>
          <p:nvPr/>
        </p:nvGrpSpPr>
        <p:grpSpPr>
          <a:xfrm>
            <a:off x="483955" y="3979384"/>
            <a:ext cx="427282" cy="244041"/>
            <a:chOff x="3410137" y="3967835"/>
            <a:chExt cx="3140841" cy="944410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E783DECD-9043-40CF-6B4F-A4EB159E5DBD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EFB744F-BD29-8217-85F8-7798AD21E45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42E2ECD1-E1F7-E43C-768C-BDC411723A4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F1B4008B-0977-24E5-8E0D-66BE49D98FF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2BBDBF41-7B15-1EC2-8155-F00971EEF38D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A253BBC1-A29D-9277-5213-85741D7F011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8A72F6D0-7A27-CAEA-3237-2D83E94327C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F51CC670-2506-CDF2-956C-70CAAF46ADC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64C4435D-0F93-62F2-EA6F-8E0789F576D2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263F8FBB-568B-DB46-9E0A-693E9CB33C2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538E097C-2363-6796-D08F-57FA523C559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E5540EF6-4DFE-8F3D-4754-261DD3ECCC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D9CD2CA8-3128-5C2F-1E22-5B2DE4519F74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435FD2B7-B5EF-D1D6-5EDF-971432C467D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EC706557-AB2E-305D-AA8F-CDCCF15F88A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3C091FEC-1371-8351-A048-F07F62F7E03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9E97626A-9C8D-D25B-1851-3E2ADAB20264}"/>
              </a:ext>
            </a:extLst>
          </p:cNvPr>
          <p:cNvGrpSpPr/>
          <p:nvPr/>
        </p:nvGrpSpPr>
        <p:grpSpPr>
          <a:xfrm>
            <a:off x="481395" y="4182799"/>
            <a:ext cx="427282" cy="244041"/>
            <a:chOff x="3410137" y="3967835"/>
            <a:chExt cx="3140841" cy="944410"/>
          </a:xfrm>
        </p:grpSpPr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B56FA5E0-79AD-F29F-0F39-1C7BB500BE7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2FEAA9EA-0869-A35E-2B70-558D59C6DD2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E6434B71-8ED2-8FCD-AD6A-C7E99E51E13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6EC3A068-EA17-8600-6A4F-70B79FFFB13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EBBC213-BD66-AC4B-C4AA-2ECC66CCC23E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646DCBB-5CE0-37DC-4C6A-5E8EB8BC8DC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B3D36D3B-2AC0-D65F-170D-1409AC20B57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CBC4AA55-C66D-8A55-0F28-229C8333E16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13CF870C-EEF7-CC8C-E288-0AEA9B06DAD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C8E327F-DE11-8BCA-57AB-7A6DC8ECB5F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DC5F697A-B0AD-BD23-E99C-D30916E0AEC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D37BE99D-E217-1257-7E7A-482D79D4BB1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A27A5791-C018-2512-5053-48457A57B29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1C8FC75D-6569-38A3-07E7-CC7824E0350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F088FE85-57A8-3142-5457-1D7EDFDF61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B598FC5-53AB-B9D4-ADC6-DB91EE2902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4AF8C1F-ED59-FCD2-50DB-97C478E48A8D}"/>
              </a:ext>
            </a:extLst>
          </p:cNvPr>
          <p:cNvGrpSpPr/>
          <p:nvPr/>
        </p:nvGrpSpPr>
        <p:grpSpPr>
          <a:xfrm>
            <a:off x="472214" y="4476812"/>
            <a:ext cx="427282" cy="244041"/>
            <a:chOff x="3410137" y="3967835"/>
            <a:chExt cx="3140841" cy="944410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007207FD-517C-DAA4-4003-6D5E167B3C0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1B4E126B-61EC-15F6-0A9B-CD4A30657B9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9D88E20E-6A2D-63AA-2CEA-E7DC8DBE5E8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8783B665-CEE2-1518-07B6-D601FB1E25C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FA586B8F-EE35-B04A-FD0A-2367059C7A0F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51ADE7B7-077B-533D-4107-4AA66D07CCB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5AD769C7-413C-3FF2-5926-187AA544D15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B70B8E06-6F71-D877-615F-E7E43D8D737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1F14D842-C5C2-FAD6-5150-7B03237C3CA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8C4AA583-38B0-AB1B-CD36-04E4F8E85D4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997A547C-A5C4-FE9A-8C1C-86730F4E7DF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082827C1-3F30-EE3E-C674-8B8E4BE1CC5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B5018BE0-DB92-5DC3-5BC2-0C183657227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8E2C509C-89CF-4B42-CCD8-C8B0C191466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C1485630-D9A2-7A53-1EC1-5B0274E91BE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6AEECB7A-BD64-B04C-E360-E746A722554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722D5B8-05A9-56B4-64F4-2C9B8B354818}"/>
              </a:ext>
            </a:extLst>
          </p:cNvPr>
          <p:cNvGrpSpPr/>
          <p:nvPr/>
        </p:nvGrpSpPr>
        <p:grpSpPr>
          <a:xfrm>
            <a:off x="462178" y="4703865"/>
            <a:ext cx="427282" cy="244041"/>
            <a:chOff x="3410137" y="3967835"/>
            <a:chExt cx="3140841" cy="944410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2FEAEE72-AA4A-760A-6454-0EB5225F8DD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3F5A6DD6-C469-8249-E486-12CD7C7DA3C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26132BC1-C138-6D08-5C90-DD2513F763A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A9B8D7CB-02F5-4913-7FFD-606F150E94F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69411631-6319-5144-5D2E-AA7733F1DE8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873689C3-8A6F-ADED-6AE4-9001BBA55AF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EDC0714-80D5-8CEC-970E-572D48492D2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693BF720-C1AA-012E-95E7-52189850B33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FB4989BB-F591-0E17-5753-24CFB24AFA16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FF10A721-738A-9770-E3FC-1569147E33C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4EFDE558-2DD0-7121-DE08-6ACB80A6965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52C72EB9-4D41-3255-F07E-E9E809F7C66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869F88B-676D-DFB3-B372-2BB2BDDCD1B9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1122E12F-4001-7E73-37C1-CC3B06BBCF7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BA975CCB-DA74-4CA1-2E6B-2D64502B0FF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B1CF430C-7422-0FE0-C939-09D1F472424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A873D120-374A-D678-7080-3CF799907466}"/>
              </a:ext>
            </a:extLst>
          </p:cNvPr>
          <p:cNvGrpSpPr/>
          <p:nvPr/>
        </p:nvGrpSpPr>
        <p:grpSpPr>
          <a:xfrm>
            <a:off x="1832163" y="3980131"/>
            <a:ext cx="427282" cy="244041"/>
            <a:chOff x="3410137" y="3967835"/>
            <a:chExt cx="3140841" cy="944410"/>
          </a:xfrm>
        </p:grpSpPr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3B48A8A7-8656-543B-7049-F41A7D2E813A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C35A8904-4354-C8F1-D054-D3D16BF0A10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380C9474-F2BF-40F4-3EBB-8C030A417E6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E2145B74-8808-0C0C-64F9-90FAB0938AE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899DE134-0F81-3C79-5363-30AA0C73225D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FD2CFB8-76C2-560C-F203-68EEAFC8904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887D17E5-F00B-B851-6155-F4E4479E642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06F7717B-3583-493A-E05E-62EACF1B8F0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1E146E8B-AE79-B39E-558D-83B78518ECD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4BB0303D-21C2-F295-0846-281220AA394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9497EDDA-F7D5-438E-AE75-C473EE3959A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6278563B-2B00-36B1-50F2-F5E9994C560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9E12D7BC-6CB2-25BD-D908-F5443B2131B1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001C9D4E-A610-ADBB-5205-B26D394949A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F69028C-8700-AA34-8263-DAF93E280A7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822B02D3-CEE6-621F-352B-D3656BDACAE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12ABC0FB-A5AE-A6F3-6D0C-16FC89D6C58C}"/>
              </a:ext>
            </a:extLst>
          </p:cNvPr>
          <p:cNvGrpSpPr/>
          <p:nvPr/>
        </p:nvGrpSpPr>
        <p:grpSpPr>
          <a:xfrm>
            <a:off x="1833600" y="4189949"/>
            <a:ext cx="427282" cy="244041"/>
            <a:chOff x="3410137" y="3967835"/>
            <a:chExt cx="3140841" cy="94441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F09F818C-3261-F1CB-7634-027ACB256B6D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71D001A7-C31F-7209-71D2-3E7446A34E8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09C46F77-6537-CF20-1973-A5A11A5E96B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0248D60A-F98E-0DE6-6CD8-8FB6FE95399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8949AA5B-0948-02CB-D2D9-D1C57D8F31C8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71E1BA1F-F741-6CF3-49D6-828D3C5F7FE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F76A4555-54D4-2304-BC7B-2886C80058A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2CA6E711-2BD0-718D-3DBE-C8A52387370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41411355-A530-B836-5495-41A4A4170F78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A599A2F2-E2D6-A9F4-495E-5BA652C56ED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ECF5EE5D-44CF-C653-CF05-6DDDE91EDEE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0ADEDD25-9A8D-F205-42DE-A06D227A94C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DF049A6B-B398-5866-B458-3F2CF10863E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036F3ECC-34E6-CA41-5864-DB55E822ECA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9C244FDF-860D-A283-8715-41A663A0F3B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11B9D668-1142-AA7E-185C-8496F3830A6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B11FD309-7492-C13B-1EDB-8E9C5BFB6D3D}"/>
              </a:ext>
            </a:extLst>
          </p:cNvPr>
          <p:cNvGrpSpPr/>
          <p:nvPr/>
        </p:nvGrpSpPr>
        <p:grpSpPr>
          <a:xfrm>
            <a:off x="1841358" y="4476812"/>
            <a:ext cx="427282" cy="244041"/>
            <a:chOff x="3410137" y="3967835"/>
            <a:chExt cx="3140841" cy="944410"/>
          </a:xfrm>
        </p:grpSpPr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C8B74C01-678E-1FD1-78C7-A75D0C92C3F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C6E4B5C1-43E9-2184-AA7D-8C0B935A6CD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B4F0904D-523E-E95C-59FA-2DDF593145E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D8089D52-864A-D486-847D-DA515D4AB01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0365C15C-7508-664F-2D36-8F5952D7E90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1EE00B12-DF45-0D1F-D1D8-368EC57FBC0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7CA34A2-43DF-D2FF-D7FB-E7BD7DCA133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C54CA613-B2D4-C075-E252-0F916C6D7BB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4357277B-9246-8146-F3A5-B58215F47A7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FE345E0A-69C4-D2C1-BFA9-2F6BC99258D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5BF55918-43E6-F0F3-C9C3-9654EABAD41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B750650D-E43A-D3F4-98F7-B35C3D5B5C2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CEE5AD84-88EA-63C4-2249-49790C4D3A0C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2AEE25E7-FCE5-A648-6FC3-00D3DBDE32B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5501C573-838E-B487-4DE6-6503F150516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C1F83E3F-0F4A-4BB3-FA15-5327ED4FC19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7C064214-C41D-D2B8-86F3-252873F829F3}"/>
              </a:ext>
            </a:extLst>
          </p:cNvPr>
          <p:cNvGrpSpPr/>
          <p:nvPr/>
        </p:nvGrpSpPr>
        <p:grpSpPr>
          <a:xfrm>
            <a:off x="1841043" y="4710577"/>
            <a:ext cx="427282" cy="244041"/>
            <a:chOff x="3410137" y="3967835"/>
            <a:chExt cx="3140841" cy="944410"/>
          </a:xfrm>
        </p:grpSpPr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C189D2C3-CB57-DA1D-82E7-BDA8B001CE92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515D52F7-5F7F-AAB1-95C5-7E4572889B3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8B46A898-C4F5-7DAA-40BE-FDD774BCD40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83B2A4FB-EF68-4877-95CC-1D9E6B79D64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9F5DF635-674F-7EC3-4EE8-0D2833A1F63B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0718E2DA-1EEF-49F4-831B-EFC0D865FD2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9B6B4F13-B36A-E68A-4BFC-EDF404E1D69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12C0AD49-21BD-4510-23AC-6E2606389BF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759245BB-A26A-1655-A963-FF2254D5B7C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C5B6FEE8-391B-4A63-1EBF-D8DE9446036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F05F7028-103D-5772-51BB-C222B26F445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7FE11E86-E6F0-FBF4-B4AE-F40A4DCB3F5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D345F99A-EEAF-4106-EFAC-B9709592F28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5E4C6C18-50C6-433B-736E-5862778F629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B3D0293E-F5FB-52FE-1F1E-3EF34FE8FD0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9BA08C89-C56A-2EB2-38D5-5B0529927F0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39" name="Rectangle 338">
            <a:extLst>
              <a:ext uri="{FF2B5EF4-FFF2-40B4-BE49-F238E27FC236}">
                <a16:creationId xmlns:a16="http://schemas.microsoft.com/office/drawing/2014/main" id="{488968ED-F391-8C1E-453B-611BFDB330C4}"/>
              </a:ext>
            </a:extLst>
          </p:cNvPr>
          <p:cNvSpPr/>
          <p:nvPr/>
        </p:nvSpPr>
        <p:spPr>
          <a:xfrm>
            <a:off x="655926" y="3918779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B5A0B039-D29F-89DA-2DFE-F0A2D4DE74F5}"/>
              </a:ext>
            </a:extLst>
          </p:cNvPr>
          <p:cNvSpPr/>
          <p:nvPr/>
        </p:nvSpPr>
        <p:spPr>
          <a:xfrm>
            <a:off x="2007807" y="3912424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5474EBDD-7951-A7FE-6B51-220148A3C9D4}"/>
              </a:ext>
            </a:extLst>
          </p:cNvPr>
          <p:cNvSpPr/>
          <p:nvPr/>
        </p:nvSpPr>
        <p:spPr>
          <a:xfrm>
            <a:off x="1901060" y="4995857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07F4121A-7C98-4BC6-12B1-9567D10F421A}"/>
              </a:ext>
            </a:extLst>
          </p:cNvPr>
          <p:cNvSpPr/>
          <p:nvPr/>
        </p:nvSpPr>
        <p:spPr>
          <a:xfrm>
            <a:off x="543624" y="5007406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C87707B6-BEE5-A865-92C9-753E8F558E20}"/>
              </a:ext>
            </a:extLst>
          </p:cNvPr>
          <p:cNvSpPr/>
          <p:nvPr/>
        </p:nvSpPr>
        <p:spPr>
          <a:xfrm flipV="1">
            <a:off x="628796" y="5387378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A2092EC2-3781-293A-2134-FE59E42F5E13}"/>
              </a:ext>
            </a:extLst>
          </p:cNvPr>
          <p:cNvSpPr/>
          <p:nvPr/>
        </p:nvSpPr>
        <p:spPr>
          <a:xfrm flipV="1">
            <a:off x="1988502" y="5371687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9A7A2928-FB76-1B49-9FBE-FA7C6420594B}"/>
              </a:ext>
            </a:extLst>
          </p:cNvPr>
          <p:cNvCxnSpPr>
            <a:cxnSpLocks/>
          </p:cNvCxnSpPr>
          <p:nvPr/>
        </p:nvCxnSpPr>
        <p:spPr>
          <a:xfrm flipH="1">
            <a:off x="1767171" y="5707559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51A07776-63CC-1793-1272-FF4C27289310}"/>
              </a:ext>
            </a:extLst>
          </p:cNvPr>
          <p:cNvCxnSpPr/>
          <p:nvPr/>
        </p:nvCxnSpPr>
        <p:spPr>
          <a:xfrm flipH="1">
            <a:off x="1901395" y="5715948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4C631A60-4583-3232-DE65-269BD4A00B16}"/>
              </a:ext>
            </a:extLst>
          </p:cNvPr>
          <p:cNvCxnSpPr/>
          <p:nvPr/>
        </p:nvCxnSpPr>
        <p:spPr>
          <a:xfrm flipH="1">
            <a:off x="2027230" y="5715948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F7F2419D-4201-A35D-A72C-AA36FB1D496C}"/>
              </a:ext>
            </a:extLst>
          </p:cNvPr>
          <p:cNvCxnSpPr/>
          <p:nvPr/>
        </p:nvCxnSpPr>
        <p:spPr>
          <a:xfrm flipH="1">
            <a:off x="2179521" y="5719536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F480A6D5-676C-580D-C5AD-6EA98EDDC7D7}"/>
              </a:ext>
            </a:extLst>
          </p:cNvPr>
          <p:cNvSpPr txBox="1"/>
          <p:nvPr/>
        </p:nvSpPr>
        <p:spPr>
          <a:xfrm>
            <a:off x="455490" y="4973496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CF2A72D9-8354-220D-6055-7EDBD55762B4}"/>
              </a:ext>
            </a:extLst>
          </p:cNvPr>
          <p:cNvSpPr txBox="1"/>
          <p:nvPr/>
        </p:nvSpPr>
        <p:spPr>
          <a:xfrm>
            <a:off x="1798834" y="4986777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3B1DBDBA-5032-C497-8C42-0F57BFA32EC6}"/>
              </a:ext>
            </a:extLst>
          </p:cNvPr>
          <p:cNvCxnSpPr>
            <a:cxnSpLocks/>
          </p:cNvCxnSpPr>
          <p:nvPr/>
        </p:nvCxnSpPr>
        <p:spPr>
          <a:xfrm>
            <a:off x="195484" y="3066986"/>
            <a:ext cx="2327097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A64FC49B-CDA2-8859-62DB-03D1D5084D4C}"/>
              </a:ext>
            </a:extLst>
          </p:cNvPr>
          <p:cNvCxnSpPr>
            <a:cxnSpLocks/>
          </p:cNvCxnSpPr>
          <p:nvPr/>
        </p:nvCxnSpPr>
        <p:spPr>
          <a:xfrm flipV="1">
            <a:off x="1367542" y="3477466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C32BCBA6-E505-E065-F87F-DD222D56C321}"/>
              </a:ext>
            </a:extLst>
          </p:cNvPr>
          <p:cNvCxnSpPr>
            <a:cxnSpLocks/>
          </p:cNvCxnSpPr>
          <p:nvPr/>
        </p:nvCxnSpPr>
        <p:spPr>
          <a:xfrm>
            <a:off x="1367542" y="3971660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353">
            <a:extLst>
              <a:ext uri="{FF2B5EF4-FFF2-40B4-BE49-F238E27FC236}">
                <a16:creationId xmlns:a16="http://schemas.microsoft.com/office/drawing/2014/main" id="{D9FC04E8-B8F0-D16E-2E6A-8CA0C47FF3A4}"/>
              </a:ext>
            </a:extLst>
          </p:cNvPr>
          <p:cNvSpPr txBox="1"/>
          <p:nvPr/>
        </p:nvSpPr>
        <p:spPr>
          <a:xfrm>
            <a:off x="1228689" y="3086487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CFDD2C9B-D617-F84D-3E6E-340179BDEA13}"/>
              </a:ext>
            </a:extLst>
          </p:cNvPr>
          <p:cNvSpPr txBox="1"/>
          <p:nvPr/>
        </p:nvSpPr>
        <p:spPr>
          <a:xfrm>
            <a:off x="1754636" y="3662312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1BA57393-6119-2B99-9948-5DF4F15391FA}"/>
              </a:ext>
            </a:extLst>
          </p:cNvPr>
          <p:cNvSpPr/>
          <p:nvPr/>
        </p:nvSpPr>
        <p:spPr>
          <a:xfrm>
            <a:off x="1268183" y="3863246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81CDBBA3-D6E4-9C7B-25AE-2F10E0059A16}"/>
              </a:ext>
            </a:extLst>
          </p:cNvPr>
          <p:cNvSpPr/>
          <p:nvPr/>
        </p:nvSpPr>
        <p:spPr>
          <a:xfrm>
            <a:off x="1333255" y="3943729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D3B98F63-6E97-C487-4A63-530C53F22C30}"/>
              </a:ext>
            </a:extLst>
          </p:cNvPr>
          <p:cNvSpPr txBox="1"/>
          <p:nvPr/>
        </p:nvSpPr>
        <p:spPr>
          <a:xfrm>
            <a:off x="1401830" y="3600404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1F90A049-6764-7359-1D06-6D80D8BF4801}"/>
              </a:ext>
            </a:extLst>
          </p:cNvPr>
          <p:cNvSpPr txBox="1"/>
          <p:nvPr/>
        </p:nvSpPr>
        <p:spPr>
          <a:xfrm>
            <a:off x="925788" y="355104"/>
            <a:ext cx="380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4 is at insulator base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9428F4AB-3E01-83F8-3C5E-608F7FD1F822}"/>
              </a:ext>
            </a:extLst>
          </p:cNvPr>
          <p:cNvSpPr txBox="1"/>
          <p:nvPr/>
        </p:nvSpPr>
        <p:spPr>
          <a:xfrm>
            <a:off x="2320749" y="476995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3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71678279-D5EB-842A-6BE2-D73A970E733A}"/>
              </a:ext>
            </a:extLst>
          </p:cNvPr>
          <p:cNvSpPr/>
          <p:nvPr/>
        </p:nvSpPr>
        <p:spPr>
          <a:xfrm>
            <a:off x="4151080" y="449841"/>
            <a:ext cx="504083" cy="26743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896D6D7A-C28B-D761-1710-9568E6948C20}"/>
              </a:ext>
            </a:extLst>
          </p:cNvPr>
          <p:cNvCxnSpPr>
            <a:cxnSpLocks/>
          </p:cNvCxnSpPr>
          <p:nvPr/>
        </p:nvCxnSpPr>
        <p:spPr>
          <a:xfrm flipH="1">
            <a:off x="3784950" y="1922386"/>
            <a:ext cx="636065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Arrow: Curved Up 362">
            <a:extLst>
              <a:ext uri="{FF2B5EF4-FFF2-40B4-BE49-F238E27FC236}">
                <a16:creationId xmlns:a16="http://schemas.microsoft.com/office/drawing/2014/main" id="{5AAACDF2-F3D2-58FB-1DC4-6D827E00840C}"/>
              </a:ext>
            </a:extLst>
          </p:cNvPr>
          <p:cNvSpPr/>
          <p:nvPr/>
        </p:nvSpPr>
        <p:spPr>
          <a:xfrm rot="16200000">
            <a:off x="4224223" y="1802805"/>
            <a:ext cx="384796" cy="204227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8E8576C7-00D0-AA4B-4A5F-B0A09062BE5C}"/>
              </a:ext>
            </a:extLst>
          </p:cNvPr>
          <p:cNvCxnSpPr>
            <a:cxnSpLocks/>
          </p:cNvCxnSpPr>
          <p:nvPr/>
        </p:nvCxnSpPr>
        <p:spPr>
          <a:xfrm>
            <a:off x="4412254" y="1922380"/>
            <a:ext cx="0" cy="33147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E1E100F7-E228-D8EF-8A56-39B4FEEE4782}"/>
                  </a:ext>
                </a:extLst>
              </p:cNvPr>
              <p:cNvSpPr txBox="1"/>
              <p:nvPr/>
            </p:nvSpPr>
            <p:spPr>
              <a:xfrm>
                <a:off x="2771961" y="1687496"/>
                <a:ext cx="851707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E1E100F7-E228-D8EF-8A56-39B4FEEE4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961" y="1687496"/>
                <a:ext cx="851707" cy="381515"/>
              </a:xfrm>
              <a:prstGeom prst="rect">
                <a:avLst/>
              </a:prstGeom>
              <a:blipFill>
                <a:blip r:embed="rId2"/>
                <a:stretch>
                  <a:fillRect r="-28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7301E14F-561F-2444-3145-58E5A627179A}"/>
                  </a:ext>
                </a:extLst>
              </p:cNvPr>
              <p:cNvSpPr txBox="1"/>
              <p:nvPr/>
            </p:nvSpPr>
            <p:spPr>
              <a:xfrm>
                <a:off x="3677378" y="2191268"/>
                <a:ext cx="1573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𝒈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7301E14F-561F-2444-3145-58E5A6271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378" y="2191268"/>
                <a:ext cx="1573603" cy="369332"/>
              </a:xfrm>
              <a:prstGeom prst="rect">
                <a:avLst/>
              </a:prstGeom>
              <a:blipFill>
                <a:blip r:embed="rId3"/>
                <a:stretch>
                  <a:fillRect r="-697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D9C04922-17F4-BB4D-AC0E-6B70E5C59D5C}"/>
                  </a:ext>
                </a:extLst>
              </p:cNvPr>
              <p:cNvSpPr txBox="1"/>
              <p:nvPr/>
            </p:nvSpPr>
            <p:spPr>
              <a:xfrm>
                <a:off x="4467598" y="1440508"/>
                <a:ext cx="531109" cy="382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𝜽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D9C04922-17F4-BB4D-AC0E-6B70E5C59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598" y="1440508"/>
                <a:ext cx="531109" cy="382156"/>
              </a:xfrm>
              <a:prstGeom prst="rect">
                <a:avLst/>
              </a:prstGeom>
              <a:blipFill>
                <a:blip r:embed="rId4"/>
                <a:stretch>
                  <a:fillRect r="-86207"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961F5E16-F025-51E0-F221-2423222DEFE4}"/>
              </a:ext>
            </a:extLst>
          </p:cNvPr>
          <p:cNvCxnSpPr>
            <a:cxnSpLocks/>
          </p:cNvCxnSpPr>
          <p:nvPr/>
        </p:nvCxnSpPr>
        <p:spPr>
          <a:xfrm flipV="1">
            <a:off x="4403121" y="2606431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TextBox 368">
            <a:extLst>
              <a:ext uri="{FF2B5EF4-FFF2-40B4-BE49-F238E27FC236}">
                <a16:creationId xmlns:a16="http://schemas.microsoft.com/office/drawing/2014/main" id="{58CADFC7-727F-28AD-BB15-48770B865BB7}"/>
              </a:ext>
            </a:extLst>
          </p:cNvPr>
          <p:cNvSpPr txBox="1"/>
          <p:nvPr/>
        </p:nvSpPr>
        <p:spPr>
          <a:xfrm>
            <a:off x="4458056" y="3079460"/>
            <a:ext cx="67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D88FC0FE-74EF-B969-996A-B6D6CC732731}"/>
              </a:ext>
            </a:extLst>
          </p:cNvPr>
          <p:cNvSpPr txBox="1"/>
          <p:nvPr/>
        </p:nvSpPr>
        <p:spPr>
          <a:xfrm>
            <a:off x="3821804" y="3120282"/>
            <a:ext cx="74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</a:p>
        </p:txBody>
      </p: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95120F7C-9625-37B3-510E-0D0554B7AEF1}"/>
              </a:ext>
            </a:extLst>
          </p:cNvPr>
          <p:cNvCxnSpPr/>
          <p:nvPr/>
        </p:nvCxnSpPr>
        <p:spPr>
          <a:xfrm>
            <a:off x="4412254" y="3120078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Arrow: Curved Up 371">
            <a:extLst>
              <a:ext uri="{FF2B5EF4-FFF2-40B4-BE49-F238E27FC236}">
                <a16:creationId xmlns:a16="http://schemas.microsoft.com/office/drawing/2014/main" id="{5FD500DB-C334-800E-C070-D913006870A3}"/>
              </a:ext>
            </a:extLst>
          </p:cNvPr>
          <p:cNvSpPr/>
          <p:nvPr/>
        </p:nvSpPr>
        <p:spPr>
          <a:xfrm rot="16200000">
            <a:off x="4207757" y="2969614"/>
            <a:ext cx="384796" cy="204227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054DAD87-A180-F890-B5CB-B99313669CC1}"/>
              </a:ext>
            </a:extLst>
          </p:cNvPr>
          <p:cNvSpPr txBox="1"/>
          <p:nvPr/>
        </p:nvSpPr>
        <p:spPr>
          <a:xfrm>
            <a:off x="4389089" y="2502547"/>
            <a:ext cx="63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</a:p>
        </p:txBody>
      </p:sp>
      <p:cxnSp>
        <p:nvCxnSpPr>
          <p:cNvPr id="374" name="Straight Arrow Connector 373">
            <a:extLst>
              <a:ext uri="{FF2B5EF4-FFF2-40B4-BE49-F238E27FC236}">
                <a16:creationId xmlns:a16="http://schemas.microsoft.com/office/drawing/2014/main" id="{BC3228D2-2C99-75F4-0BC9-C591CE7D6C06}"/>
              </a:ext>
            </a:extLst>
          </p:cNvPr>
          <p:cNvCxnSpPr>
            <a:cxnSpLocks/>
          </p:cNvCxnSpPr>
          <p:nvPr/>
        </p:nvCxnSpPr>
        <p:spPr>
          <a:xfrm>
            <a:off x="5196512" y="1892731"/>
            <a:ext cx="13566" cy="12131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07504AC2-0DD9-D3AB-EDF1-E42732E1A22C}"/>
                  </a:ext>
                </a:extLst>
              </p:cNvPr>
              <p:cNvSpPr txBox="1"/>
              <p:nvPr/>
            </p:nvSpPr>
            <p:spPr>
              <a:xfrm>
                <a:off x="5230555" y="2246465"/>
                <a:ext cx="278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07504AC2-0DD9-D3AB-EDF1-E42732E1A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555" y="2246465"/>
                <a:ext cx="278759" cy="369332"/>
              </a:xfrm>
              <a:prstGeom prst="rect">
                <a:avLst/>
              </a:prstGeom>
              <a:blipFill>
                <a:blip r:embed="rId5"/>
                <a:stretch>
                  <a:fillRect r="-30435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0" name="TextBox 379">
            <a:extLst>
              <a:ext uri="{FF2B5EF4-FFF2-40B4-BE49-F238E27FC236}">
                <a16:creationId xmlns:a16="http://schemas.microsoft.com/office/drawing/2014/main" id="{B4442CE8-151B-17F6-42B3-D2E388016DA1}"/>
              </a:ext>
            </a:extLst>
          </p:cNvPr>
          <p:cNvSpPr txBox="1"/>
          <p:nvPr/>
        </p:nvSpPr>
        <p:spPr>
          <a:xfrm>
            <a:off x="1021513" y="3991198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08AECE2B-B660-F1A8-A6E1-227B11F90868}"/>
              </a:ext>
            </a:extLst>
          </p:cNvPr>
          <p:cNvSpPr/>
          <p:nvPr/>
        </p:nvSpPr>
        <p:spPr>
          <a:xfrm>
            <a:off x="4368768" y="3943729"/>
            <a:ext cx="64176" cy="78502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612B1A5F-E450-CB5B-719F-88DAD7B7A63B}"/>
              </a:ext>
            </a:extLst>
          </p:cNvPr>
          <p:cNvSpPr txBox="1"/>
          <p:nvPr/>
        </p:nvSpPr>
        <p:spPr>
          <a:xfrm>
            <a:off x="4057026" y="3991198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cxnSp>
        <p:nvCxnSpPr>
          <p:cNvPr id="383" name="Straight Arrow Connector 382">
            <a:extLst>
              <a:ext uri="{FF2B5EF4-FFF2-40B4-BE49-F238E27FC236}">
                <a16:creationId xmlns:a16="http://schemas.microsoft.com/office/drawing/2014/main" id="{FA37CCB6-4BEE-5554-BCEF-71BEEC123F3D}"/>
              </a:ext>
            </a:extLst>
          </p:cNvPr>
          <p:cNvCxnSpPr>
            <a:cxnSpLocks/>
          </p:cNvCxnSpPr>
          <p:nvPr/>
        </p:nvCxnSpPr>
        <p:spPr>
          <a:xfrm>
            <a:off x="5656648" y="1892731"/>
            <a:ext cx="24260" cy="216944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8A28D5E7-8911-A332-F0F4-53AFCEFF9808}"/>
                  </a:ext>
                </a:extLst>
              </p:cNvPr>
              <p:cNvSpPr txBox="1"/>
              <p:nvPr/>
            </p:nvSpPr>
            <p:spPr>
              <a:xfrm>
                <a:off x="5646053" y="2736546"/>
                <a:ext cx="2997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8A28D5E7-8911-A332-F0F4-53AFCEFF9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053" y="2736546"/>
                <a:ext cx="299747" cy="369332"/>
              </a:xfrm>
              <a:prstGeom prst="rect">
                <a:avLst/>
              </a:prstGeom>
              <a:blipFill>
                <a:blip r:embed="rId6"/>
                <a:stretch>
                  <a:fillRect r="-24490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06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FB3B22C-EA38-E0B5-804F-D0D26F485D62}"/>
              </a:ext>
            </a:extLst>
          </p:cNvPr>
          <p:cNvSpPr/>
          <p:nvPr/>
        </p:nvSpPr>
        <p:spPr>
          <a:xfrm rot="19337858">
            <a:off x="58006" y="1419096"/>
            <a:ext cx="3135919" cy="74249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D6EB0F7-8DCD-1176-A738-A19D9A0D89C5}"/>
              </a:ext>
            </a:extLst>
          </p:cNvPr>
          <p:cNvCxnSpPr/>
          <p:nvPr/>
        </p:nvCxnSpPr>
        <p:spPr>
          <a:xfrm flipV="1">
            <a:off x="58272" y="622576"/>
            <a:ext cx="3116263" cy="234379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F2D17D-BADD-EC23-1302-550B6A7CDD62}"/>
                  </a:ext>
                </a:extLst>
              </p:cNvPr>
              <p:cNvSpPr txBox="1"/>
              <p:nvPr/>
            </p:nvSpPr>
            <p:spPr>
              <a:xfrm>
                <a:off x="2231312" y="407471"/>
                <a:ext cx="814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F2D17D-BADD-EC23-1302-550B6A7CD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312" y="407471"/>
                <a:ext cx="814454" cy="276999"/>
              </a:xfrm>
              <a:prstGeom prst="rect">
                <a:avLst/>
              </a:prstGeom>
              <a:blipFill>
                <a:blip r:embed="rId2"/>
                <a:stretch>
                  <a:fillRect l="-9701" t="-2222" r="-597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1164F8-2884-CB9F-00C4-E8A59185282F}"/>
              </a:ext>
            </a:extLst>
          </p:cNvPr>
          <p:cNvCxnSpPr>
            <a:cxnSpLocks/>
          </p:cNvCxnSpPr>
          <p:nvPr/>
        </p:nvCxnSpPr>
        <p:spPr>
          <a:xfrm>
            <a:off x="1588622" y="851224"/>
            <a:ext cx="12814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54DE8E-9630-F1AC-C111-64538F7F735A}"/>
              </a:ext>
            </a:extLst>
          </p:cNvPr>
          <p:cNvCxnSpPr>
            <a:cxnSpLocks/>
          </p:cNvCxnSpPr>
          <p:nvPr/>
        </p:nvCxnSpPr>
        <p:spPr>
          <a:xfrm>
            <a:off x="2884349" y="852617"/>
            <a:ext cx="0" cy="9377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F1C2B0-989A-E42A-D98C-DE673E9D121D}"/>
                  </a:ext>
                </a:extLst>
              </p:cNvPr>
              <p:cNvSpPr txBox="1"/>
              <p:nvPr/>
            </p:nvSpPr>
            <p:spPr>
              <a:xfrm>
                <a:off x="1107113" y="669563"/>
                <a:ext cx="4314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F1C2B0-989A-E42A-D98C-DE673E9D1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113" y="669563"/>
                <a:ext cx="431465" cy="276999"/>
              </a:xfrm>
              <a:prstGeom prst="rect">
                <a:avLst/>
              </a:prstGeom>
              <a:blipFill>
                <a:blip r:embed="rId3"/>
                <a:stretch>
                  <a:fillRect l="-12857" r="-571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15C489-4FEA-0AD4-8C61-C13346BA6D25}"/>
                  </a:ext>
                </a:extLst>
              </p:cNvPr>
              <p:cNvSpPr txBox="1"/>
              <p:nvPr/>
            </p:nvSpPr>
            <p:spPr>
              <a:xfrm>
                <a:off x="2719586" y="1796106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15C489-4FEA-0AD4-8C61-C13346BA6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586" y="1796106"/>
                <a:ext cx="298094" cy="276999"/>
              </a:xfrm>
              <a:prstGeom prst="rect">
                <a:avLst/>
              </a:prstGeom>
              <a:blipFill>
                <a:blip r:embed="rId4"/>
                <a:stretch>
                  <a:fillRect l="-10204" r="-612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939C66-F3B1-A645-DE64-AE4FA5CFE8C8}"/>
                  </a:ext>
                </a:extLst>
              </p:cNvPr>
              <p:cNvSpPr txBox="1"/>
              <p:nvPr/>
            </p:nvSpPr>
            <p:spPr>
              <a:xfrm>
                <a:off x="3143615" y="1423008"/>
                <a:ext cx="196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939C66-F3B1-A645-DE64-AE4FA5CFE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15" y="1423008"/>
                <a:ext cx="196592" cy="276999"/>
              </a:xfrm>
              <a:prstGeom prst="rect">
                <a:avLst/>
              </a:prstGeom>
              <a:blipFill>
                <a:blip r:embed="rId5"/>
                <a:stretch>
                  <a:fillRect l="-15625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1C2BBD-EB06-C892-B58C-CBAE3B8DE57D}"/>
                  </a:ext>
                </a:extLst>
              </p:cNvPr>
              <p:cNvSpPr txBox="1"/>
              <p:nvPr/>
            </p:nvSpPr>
            <p:spPr>
              <a:xfrm>
                <a:off x="961306" y="53350"/>
                <a:ext cx="9486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1C2BBD-EB06-C892-B58C-CBAE3B8DE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06" y="53350"/>
                <a:ext cx="94866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D4FCFF-0865-B31E-1FC0-60D309D08282}"/>
              </a:ext>
            </a:extLst>
          </p:cNvPr>
          <p:cNvCxnSpPr>
            <a:cxnSpLocks/>
          </p:cNvCxnSpPr>
          <p:nvPr/>
        </p:nvCxnSpPr>
        <p:spPr>
          <a:xfrm flipV="1">
            <a:off x="355134" y="1790341"/>
            <a:ext cx="2990851" cy="98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C4FE8A-E19F-0B52-530E-C93D775626D9}"/>
              </a:ext>
            </a:extLst>
          </p:cNvPr>
          <p:cNvCxnSpPr>
            <a:cxnSpLocks/>
          </p:cNvCxnSpPr>
          <p:nvPr/>
        </p:nvCxnSpPr>
        <p:spPr>
          <a:xfrm flipV="1">
            <a:off x="1588622" y="472117"/>
            <a:ext cx="0" cy="27609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F0BEAE-9F27-82D8-AEED-9DCD9B059216}"/>
                  </a:ext>
                </a:extLst>
              </p:cNvPr>
              <p:cNvSpPr txBox="1"/>
              <p:nvPr/>
            </p:nvSpPr>
            <p:spPr>
              <a:xfrm>
                <a:off x="610842" y="3326361"/>
                <a:ext cx="896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F0BEAE-9F27-82D8-AEED-9DCD9B059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42" y="3326361"/>
                <a:ext cx="896271" cy="276999"/>
              </a:xfrm>
              <a:prstGeom prst="rect">
                <a:avLst/>
              </a:prstGeom>
              <a:blipFill>
                <a:blip r:embed="rId7"/>
                <a:stretch>
                  <a:fillRect l="-5442" t="-2222" r="-204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>
            <a:extLst>
              <a:ext uri="{FF2B5EF4-FFF2-40B4-BE49-F238E27FC236}">
                <a16:creationId xmlns:a16="http://schemas.microsoft.com/office/drawing/2014/main" id="{BDD5009A-18FF-052A-08C5-573819FA517D}"/>
              </a:ext>
            </a:extLst>
          </p:cNvPr>
          <p:cNvSpPr/>
          <p:nvPr/>
        </p:nvSpPr>
        <p:spPr>
          <a:xfrm>
            <a:off x="469203" y="2538643"/>
            <a:ext cx="914400" cy="914400"/>
          </a:xfrm>
          <a:prstGeom prst="arc">
            <a:avLst>
              <a:gd name="adj1" fmla="val 16200000"/>
              <a:gd name="adj2" fmla="val 27347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15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etal object with a nut&#10;&#10;Description automatically generated">
            <a:extLst>
              <a:ext uri="{FF2B5EF4-FFF2-40B4-BE49-F238E27FC236}">
                <a16:creationId xmlns:a16="http://schemas.microsoft.com/office/drawing/2014/main" id="{6831AAEE-BE8B-70F0-C747-2ABE815EDE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42053" y="365518"/>
            <a:ext cx="2833617" cy="212521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52151E6-04B2-C61D-DD06-E1F27625193A}"/>
              </a:ext>
            </a:extLst>
          </p:cNvPr>
          <p:cNvCxnSpPr>
            <a:cxnSpLocks/>
          </p:cNvCxnSpPr>
          <p:nvPr/>
        </p:nvCxnSpPr>
        <p:spPr>
          <a:xfrm flipH="1">
            <a:off x="2679678" y="547613"/>
            <a:ext cx="83762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56983B7-B307-52A3-1AF4-ED8059059F07}"/>
              </a:ext>
            </a:extLst>
          </p:cNvPr>
          <p:cNvSpPr txBox="1"/>
          <p:nvPr/>
        </p:nvSpPr>
        <p:spPr>
          <a:xfrm>
            <a:off x="3482158" y="1511251"/>
            <a:ext cx="167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K1875-G-086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ECCAE3A-FA47-D715-A35F-F47A35CE441F}"/>
              </a:ext>
            </a:extLst>
          </p:cNvPr>
          <p:cNvCxnSpPr>
            <a:cxnSpLocks/>
          </p:cNvCxnSpPr>
          <p:nvPr/>
        </p:nvCxnSpPr>
        <p:spPr>
          <a:xfrm flipH="1">
            <a:off x="2332321" y="1834417"/>
            <a:ext cx="1149837" cy="148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C85CDC-B667-A8A3-E908-E0C50C928A69}"/>
              </a:ext>
            </a:extLst>
          </p:cNvPr>
          <p:cNvCxnSpPr>
            <a:cxnSpLocks/>
          </p:cNvCxnSpPr>
          <p:nvPr/>
        </p:nvCxnSpPr>
        <p:spPr>
          <a:xfrm flipV="1">
            <a:off x="933618" y="1536270"/>
            <a:ext cx="837622" cy="323166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8E1F33-928B-8535-99A5-5D1127A97597}"/>
              </a:ext>
            </a:extLst>
          </p:cNvPr>
          <p:cNvCxnSpPr>
            <a:cxnSpLocks/>
          </p:cNvCxnSpPr>
          <p:nvPr/>
        </p:nvCxnSpPr>
        <p:spPr>
          <a:xfrm>
            <a:off x="933618" y="1859436"/>
            <a:ext cx="837622" cy="22696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C074486-CAB1-18B7-45A0-0347B077FB8C}"/>
              </a:ext>
            </a:extLst>
          </p:cNvPr>
          <p:cNvSpPr txBox="1"/>
          <p:nvPr/>
        </p:nvSpPr>
        <p:spPr>
          <a:xfrm>
            <a:off x="-7433" y="1536270"/>
            <a:ext cx="1011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Loading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6C9B03-74F6-B6A1-553C-FC37C0DA301F}"/>
              </a:ext>
            </a:extLst>
          </p:cNvPr>
          <p:cNvSpPr txBox="1"/>
          <p:nvPr/>
        </p:nvSpPr>
        <p:spPr>
          <a:xfrm>
            <a:off x="3482158" y="283951"/>
            <a:ext cx="1754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Testing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</a:p>
        </p:txBody>
      </p:sp>
    </p:spTree>
    <p:extLst>
      <p:ext uri="{BB962C8B-B14F-4D97-AF65-F5344CB8AC3E}">
        <p14:creationId xmlns:p14="http://schemas.microsoft.com/office/powerpoint/2010/main" val="886279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machine&#10;&#10;Description automatically generated">
            <a:extLst>
              <a:ext uri="{FF2B5EF4-FFF2-40B4-BE49-F238E27FC236}">
                <a16:creationId xmlns:a16="http://schemas.microsoft.com/office/drawing/2014/main" id="{CA407E17-74C1-90B4-45F6-51EC767E3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452" y="7423"/>
            <a:ext cx="2125287" cy="28318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FECF8C-1CF3-869F-830C-93A39E5E1DB1}"/>
              </a:ext>
            </a:extLst>
          </p:cNvPr>
          <p:cNvSpPr txBox="1"/>
          <p:nvPr/>
        </p:nvSpPr>
        <p:spPr>
          <a:xfrm>
            <a:off x="3656329" y="366504"/>
            <a:ext cx="1720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testing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grip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788B0F-D866-D629-F1E2-8D577567EBB0}"/>
              </a:ext>
            </a:extLst>
          </p:cNvPr>
          <p:cNvCxnSpPr>
            <a:cxnSpLocks/>
          </p:cNvCxnSpPr>
          <p:nvPr/>
        </p:nvCxnSpPr>
        <p:spPr>
          <a:xfrm flipH="1">
            <a:off x="2853849" y="630166"/>
            <a:ext cx="83762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98F7C79-A084-7DEF-C393-66370A435561}"/>
              </a:ext>
            </a:extLst>
          </p:cNvPr>
          <p:cNvSpPr txBox="1"/>
          <p:nvPr/>
        </p:nvSpPr>
        <p:spPr>
          <a:xfrm>
            <a:off x="3615327" y="997998"/>
            <a:ext cx="167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K1875-G-086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D52441-BBAE-3596-FF4D-A476A3431DD0}"/>
              </a:ext>
            </a:extLst>
          </p:cNvPr>
          <p:cNvCxnSpPr>
            <a:cxnSpLocks/>
          </p:cNvCxnSpPr>
          <p:nvPr/>
        </p:nvCxnSpPr>
        <p:spPr>
          <a:xfrm flipH="1">
            <a:off x="2357960" y="1295898"/>
            <a:ext cx="1257367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AAB624-9693-4EC6-582D-ADA18D69AB96}"/>
              </a:ext>
            </a:extLst>
          </p:cNvPr>
          <p:cNvCxnSpPr>
            <a:cxnSpLocks/>
          </p:cNvCxnSpPr>
          <p:nvPr/>
        </p:nvCxnSpPr>
        <p:spPr>
          <a:xfrm flipV="1">
            <a:off x="1107789" y="1122160"/>
            <a:ext cx="837622" cy="323166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6B8A63-86E1-74E5-B664-1C74886A812D}"/>
              </a:ext>
            </a:extLst>
          </p:cNvPr>
          <p:cNvCxnSpPr>
            <a:cxnSpLocks/>
          </p:cNvCxnSpPr>
          <p:nvPr/>
        </p:nvCxnSpPr>
        <p:spPr>
          <a:xfrm>
            <a:off x="1107789" y="1445326"/>
            <a:ext cx="837622" cy="22696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7A27D04-4317-E1B5-F4CC-B4C78B224648}"/>
              </a:ext>
            </a:extLst>
          </p:cNvPr>
          <p:cNvSpPr txBox="1"/>
          <p:nvPr/>
        </p:nvSpPr>
        <p:spPr>
          <a:xfrm>
            <a:off x="208780" y="1235641"/>
            <a:ext cx="1011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Loading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E6E37-137B-852C-69CA-D8CC6A2072FA}"/>
              </a:ext>
            </a:extLst>
          </p:cNvPr>
          <p:cNvSpPr txBox="1"/>
          <p:nvPr/>
        </p:nvSpPr>
        <p:spPr>
          <a:xfrm>
            <a:off x="3656329" y="1805407"/>
            <a:ext cx="1720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testing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grip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EF3177-4F74-4311-0E18-F89CA4B8C4E8}"/>
              </a:ext>
            </a:extLst>
          </p:cNvPr>
          <p:cNvCxnSpPr>
            <a:cxnSpLocks/>
          </p:cNvCxnSpPr>
          <p:nvPr/>
        </p:nvCxnSpPr>
        <p:spPr>
          <a:xfrm flipH="1">
            <a:off x="2853849" y="2069069"/>
            <a:ext cx="83762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E38AB1-0595-0CE9-D5AE-66811B2C292A}"/>
              </a:ext>
            </a:extLst>
          </p:cNvPr>
          <p:cNvCxnSpPr>
            <a:cxnSpLocks/>
          </p:cNvCxnSpPr>
          <p:nvPr/>
        </p:nvCxnSpPr>
        <p:spPr>
          <a:xfrm>
            <a:off x="1048509" y="917948"/>
            <a:ext cx="120829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7CECCE-715D-B8D5-5F3F-F4FFC4286F8D}"/>
              </a:ext>
            </a:extLst>
          </p:cNvPr>
          <p:cNvSpPr txBox="1"/>
          <p:nvPr/>
        </p:nvSpPr>
        <p:spPr>
          <a:xfrm>
            <a:off x="-7709" y="705148"/>
            <a:ext cx="11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 rod</a:t>
            </a:r>
          </a:p>
        </p:txBody>
      </p:sp>
    </p:spTree>
    <p:extLst>
      <p:ext uri="{BB962C8B-B14F-4D97-AF65-F5344CB8AC3E}">
        <p14:creationId xmlns:p14="http://schemas.microsoft.com/office/powerpoint/2010/main" val="4079267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88CF1-DB9D-FAFE-E09E-20ED6998E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ADE99-B9E6-2611-6B62-8131FD412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47BC8-285C-C69F-D8F0-4BC3AED9F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metal wall with holes in the floor&#10;&#10;Description automatically generated">
            <a:extLst>
              <a:ext uri="{FF2B5EF4-FFF2-40B4-BE49-F238E27FC236}">
                <a16:creationId xmlns:a16="http://schemas.microsoft.com/office/drawing/2014/main" id="{2C44C129-E5CA-E2FB-BD29-49DE6AFE3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1" y="46287"/>
            <a:ext cx="5483426" cy="2219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1C3EF-6149-05D6-DA0B-E37F631FD9CC}"/>
              </a:ext>
            </a:extLst>
          </p:cNvPr>
          <p:cNvSpPr txBox="1"/>
          <p:nvPr/>
        </p:nvSpPr>
        <p:spPr>
          <a:xfrm>
            <a:off x="5890925" y="238216"/>
            <a:ext cx="1110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 base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7CC849-6598-A3BD-C844-3BB59F05C326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497391" y="416060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1716981-9318-2207-CF6C-4553B869C688}"/>
              </a:ext>
            </a:extLst>
          </p:cNvPr>
          <p:cNvSpPr txBox="1"/>
          <p:nvPr/>
        </p:nvSpPr>
        <p:spPr>
          <a:xfrm>
            <a:off x="5890925" y="1384561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2,120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/in springs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four corners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259E65-C349-7243-6A1E-0D6D851F16FD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717442" y="1707727"/>
            <a:ext cx="117348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A80AAA-3465-EB4A-E163-B21288DD3B14}"/>
              </a:ext>
            </a:extLst>
          </p:cNvPr>
          <p:cNvSpPr txBox="1"/>
          <p:nvPr/>
        </p:nvSpPr>
        <p:spPr>
          <a:xfrm>
            <a:off x="5890925" y="19909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E94EC8-F95E-657E-F348-FFF395D7E5A1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497391" y="2168752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BE3EDB-76F4-8999-38EE-581AFCAEC058}"/>
              </a:ext>
            </a:extLst>
          </p:cNvPr>
          <p:cNvSpPr txBox="1"/>
          <p:nvPr/>
        </p:nvSpPr>
        <p:spPr>
          <a:xfrm>
            <a:off x="5890925" y="816556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 bolt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7EB7D6-A77F-F90F-A18F-B3E6C10FA98A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677298" y="1001222"/>
            <a:ext cx="121362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061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C3877-6E80-8C23-92CF-A9C79F6E3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53E047-A4D2-412E-6A50-35051D7EE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 descr="A machine with wires and cables&#10;&#10;Description automatically generated with medium confidence">
            <a:extLst>
              <a:ext uri="{FF2B5EF4-FFF2-40B4-BE49-F238E27FC236}">
                <a16:creationId xmlns:a16="http://schemas.microsoft.com/office/drawing/2014/main" id="{290918A8-76B1-8FD2-D5C7-B9E97120DF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1" t="24784" b="8781"/>
          <a:stretch/>
        </p:blipFill>
        <p:spPr>
          <a:xfrm rot="5400000">
            <a:off x="586605" y="1346373"/>
            <a:ext cx="5645027" cy="302846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42CACE-9F02-5AC3-9822-BD60EA61A263}"/>
              </a:ext>
            </a:extLst>
          </p:cNvPr>
          <p:cNvCxnSpPr>
            <a:cxnSpLocks/>
          </p:cNvCxnSpPr>
          <p:nvPr/>
        </p:nvCxnSpPr>
        <p:spPr>
          <a:xfrm flipV="1">
            <a:off x="2033738" y="138530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CA866B-532E-E5CC-695D-F35CF65B13D0}"/>
              </a:ext>
            </a:extLst>
          </p:cNvPr>
          <p:cNvCxnSpPr>
            <a:cxnSpLocks/>
          </p:cNvCxnSpPr>
          <p:nvPr/>
        </p:nvCxnSpPr>
        <p:spPr>
          <a:xfrm>
            <a:off x="2033738" y="1881452"/>
            <a:ext cx="547445" cy="308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C653DA-4C0F-7FB4-04AC-E53E8CF1A45A}"/>
              </a:ext>
            </a:extLst>
          </p:cNvPr>
          <p:cNvSpPr txBox="1"/>
          <p:nvPr/>
        </p:nvSpPr>
        <p:spPr>
          <a:xfrm>
            <a:off x="1894885" y="99432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6DD439-1088-80C3-9B00-BC7D93509BDF}"/>
              </a:ext>
            </a:extLst>
          </p:cNvPr>
          <p:cNvSpPr txBox="1"/>
          <p:nvPr/>
        </p:nvSpPr>
        <p:spPr>
          <a:xfrm>
            <a:off x="2475822" y="1851565"/>
            <a:ext cx="100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(EW)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DE3100F-876E-F4E5-2855-24B87CC9EF2A}"/>
              </a:ext>
            </a:extLst>
          </p:cNvPr>
          <p:cNvSpPr/>
          <p:nvPr/>
        </p:nvSpPr>
        <p:spPr>
          <a:xfrm>
            <a:off x="1934379" y="177108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23295C4-8FDC-24D5-86D9-9BC558F4844C}"/>
              </a:ext>
            </a:extLst>
          </p:cNvPr>
          <p:cNvSpPr/>
          <p:nvPr/>
        </p:nvSpPr>
        <p:spPr>
          <a:xfrm>
            <a:off x="1999451" y="185156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997174-D917-24FF-BFF8-0BCC48D582DF}"/>
              </a:ext>
            </a:extLst>
          </p:cNvPr>
          <p:cNvSpPr txBox="1"/>
          <p:nvPr/>
        </p:nvSpPr>
        <p:spPr>
          <a:xfrm>
            <a:off x="2068026" y="1508240"/>
            <a:ext cx="110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(NS)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1290A7-C3D8-1514-36A6-1BA38A6A5A95}"/>
              </a:ext>
            </a:extLst>
          </p:cNvPr>
          <p:cNvSpPr txBox="1"/>
          <p:nvPr/>
        </p:nvSpPr>
        <p:spPr>
          <a:xfrm>
            <a:off x="5067907" y="3705941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cell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74FAD8-910C-E243-28DB-1C41001CEDDC}"/>
              </a:ext>
            </a:extLst>
          </p:cNvPr>
          <p:cNvSpPr txBox="1"/>
          <p:nvPr/>
        </p:nvSpPr>
        <p:spPr>
          <a:xfrm>
            <a:off x="196773" y="185906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 top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B51762-A7BB-EB8F-898D-FED97824E754}"/>
              </a:ext>
            </a:extLst>
          </p:cNvPr>
          <p:cNvSpPr txBox="1"/>
          <p:nvPr/>
        </p:nvSpPr>
        <p:spPr>
          <a:xfrm>
            <a:off x="980897" y="248193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920AE8-772B-85D6-66CD-42FEF7BBFF4E}"/>
              </a:ext>
            </a:extLst>
          </p:cNvPr>
          <p:cNvSpPr txBox="1"/>
          <p:nvPr/>
        </p:nvSpPr>
        <p:spPr>
          <a:xfrm>
            <a:off x="4991328" y="1827595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K1875 2 units of 2U2D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4C56CE-4F48-E965-AC7F-948C711F7197}"/>
              </a:ext>
            </a:extLst>
          </p:cNvPr>
          <p:cNvSpPr txBox="1"/>
          <p:nvPr/>
        </p:nvSpPr>
        <p:spPr>
          <a:xfrm>
            <a:off x="4974934" y="1330396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Nut used to apply preload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AE5D13-E66B-47C3-9CB0-AF26FCBCA6C8}"/>
              </a:ext>
            </a:extLst>
          </p:cNvPr>
          <p:cNvSpPr txBox="1"/>
          <p:nvPr/>
        </p:nvSpPr>
        <p:spPr>
          <a:xfrm>
            <a:off x="15536" y="3552910"/>
            <a:ext cx="1967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3/4in rods to complete load path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05B7D7-1B90-76E6-CDE3-7D475E959635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3581400" y="1508240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B4D97F-2586-035F-A676-66EC4391C6B0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3681761" y="1756839"/>
            <a:ext cx="1309567" cy="2554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1AE75A4-772B-088A-BD13-68306F2A1860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3787271" y="2012261"/>
            <a:ext cx="1204057" cy="4547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6B538A-013C-7D59-D4AD-739BD91F4845}"/>
              </a:ext>
            </a:extLst>
          </p:cNvPr>
          <p:cNvCxnSpPr>
            <a:cxnSpLocks/>
          </p:cNvCxnSpPr>
          <p:nvPr/>
        </p:nvCxnSpPr>
        <p:spPr>
          <a:xfrm flipH="1" flipV="1">
            <a:off x="3681761" y="3882614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E7A25D3-DE41-07A4-C9EA-412BC12589B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1779257" y="2043726"/>
            <a:ext cx="387839" cy="661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6FD9615-D4BF-FFF8-EDB0-89F572371064}"/>
              </a:ext>
            </a:extLst>
          </p:cNvPr>
          <p:cNvCxnSpPr>
            <a:cxnSpLocks/>
          </p:cNvCxnSpPr>
          <p:nvPr/>
        </p:nvCxnSpPr>
        <p:spPr>
          <a:xfrm>
            <a:off x="1603942" y="2666603"/>
            <a:ext cx="1017400" cy="1940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A3C8FCC-8ED5-E882-FF89-4DA81181BBCF}"/>
              </a:ext>
            </a:extLst>
          </p:cNvPr>
          <p:cNvCxnSpPr>
            <a:cxnSpLocks/>
          </p:cNvCxnSpPr>
          <p:nvPr/>
        </p:nvCxnSpPr>
        <p:spPr>
          <a:xfrm flipV="1">
            <a:off x="1513330" y="3562247"/>
            <a:ext cx="1298672" cy="2331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DC2FAC3-3F39-4EE4-BE03-831CCB1F9D6D}"/>
              </a:ext>
            </a:extLst>
          </p:cNvPr>
          <p:cNvCxnSpPr>
            <a:cxnSpLocks/>
          </p:cNvCxnSpPr>
          <p:nvPr/>
        </p:nvCxnSpPr>
        <p:spPr>
          <a:xfrm>
            <a:off x="1513330" y="3787924"/>
            <a:ext cx="2349049" cy="287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339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5F143-5B64-E79A-F944-99DB16821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arge metal cylinder with wires&#10;&#10;Description automatically generated">
            <a:extLst>
              <a:ext uri="{FF2B5EF4-FFF2-40B4-BE49-F238E27FC236}">
                <a16:creationId xmlns:a16="http://schemas.microsoft.com/office/drawing/2014/main" id="{152038D8-E0E8-BDF4-9214-1364CC485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43772" y="497081"/>
            <a:ext cx="3779240" cy="2834430"/>
          </a:xfrm>
          <a:prstGeom prst="rect">
            <a:avLst/>
          </a:prstGeom>
          <a:ln w="41275"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E04CE2B-0CD9-5278-2FEF-3383F33103FE}"/>
              </a:ext>
            </a:extLst>
          </p:cNvPr>
          <p:cNvCxnSpPr>
            <a:cxnSpLocks/>
          </p:cNvCxnSpPr>
          <p:nvPr/>
        </p:nvCxnSpPr>
        <p:spPr>
          <a:xfrm>
            <a:off x="1336288" y="3056473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AE84D8-C549-8E62-48A8-13BE538BF108}"/>
              </a:ext>
            </a:extLst>
          </p:cNvPr>
          <p:cNvSpPr txBox="1"/>
          <p:nvPr/>
        </p:nvSpPr>
        <p:spPr>
          <a:xfrm>
            <a:off x="1197435" y="2118032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9844A0-37BF-2328-5734-8CF5D3C93BDA}"/>
              </a:ext>
            </a:extLst>
          </p:cNvPr>
          <p:cNvSpPr txBox="1"/>
          <p:nvPr/>
        </p:nvSpPr>
        <p:spPr>
          <a:xfrm>
            <a:off x="1736762" y="2841053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7FAF1-334C-1441-53B7-928C16AA59CD}"/>
              </a:ext>
            </a:extLst>
          </p:cNvPr>
          <p:cNvSpPr txBox="1"/>
          <p:nvPr/>
        </p:nvSpPr>
        <p:spPr>
          <a:xfrm>
            <a:off x="1370576" y="2631949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5E9726-3057-03FA-4595-18D643528A6B}"/>
              </a:ext>
            </a:extLst>
          </p:cNvPr>
          <p:cNvCxnSpPr>
            <a:cxnSpLocks/>
          </p:cNvCxnSpPr>
          <p:nvPr/>
        </p:nvCxnSpPr>
        <p:spPr>
          <a:xfrm flipV="1">
            <a:off x="1345737" y="2509011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9FA570-8FA3-A7C1-1E0A-49C86C963A6A}"/>
              </a:ext>
            </a:extLst>
          </p:cNvPr>
          <p:cNvSpPr/>
          <p:nvPr/>
        </p:nvSpPr>
        <p:spPr>
          <a:xfrm>
            <a:off x="1318474" y="3025719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F83018B-5856-D278-76D7-5FAB9804E56D}"/>
              </a:ext>
            </a:extLst>
          </p:cNvPr>
          <p:cNvSpPr/>
          <p:nvPr/>
        </p:nvSpPr>
        <p:spPr>
          <a:xfrm>
            <a:off x="1247782" y="2941020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B30E44-75DD-161B-17DB-659E5CFDE770}"/>
              </a:ext>
            </a:extLst>
          </p:cNvPr>
          <p:cNvSpPr txBox="1"/>
          <p:nvPr/>
        </p:nvSpPr>
        <p:spPr>
          <a:xfrm>
            <a:off x="3042084" y="1470541"/>
            <a:ext cx="211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LWAs, each corner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8A82DD-ECA1-46AB-4DA6-F6E1FA108D54}"/>
              </a:ext>
            </a:extLst>
          </p:cNvPr>
          <p:cNvCxnSpPr>
            <a:cxnSpLocks/>
          </p:cNvCxnSpPr>
          <p:nvPr/>
        </p:nvCxnSpPr>
        <p:spPr>
          <a:xfrm flipH="1" flipV="1">
            <a:off x="2436448" y="1646857"/>
            <a:ext cx="622439" cy="92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42B6C-A0EF-7122-D599-5B797093F405}"/>
              </a:ext>
            </a:extLst>
          </p:cNvPr>
          <p:cNvSpPr txBox="1"/>
          <p:nvPr/>
        </p:nvSpPr>
        <p:spPr>
          <a:xfrm>
            <a:off x="2991706" y="241461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94A14B-AFE9-7588-BF77-25F79D220D47}"/>
              </a:ext>
            </a:extLst>
          </p:cNvPr>
          <p:cNvCxnSpPr>
            <a:cxnSpLocks/>
          </p:cNvCxnSpPr>
          <p:nvPr/>
        </p:nvCxnSpPr>
        <p:spPr>
          <a:xfrm flipH="1">
            <a:off x="1789953" y="2631949"/>
            <a:ext cx="12689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E48E068-9F73-A9EE-2D1C-CE4334901963}"/>
              </a:ext>
            </a:extLst>
          </p:cNvPr>
          <p:cNvSpPr txBox="1"/>
          <p:nvPr/>
        </p:nvSpPr>
        <p:spPr>
          <a:xfrm>
            <a:off x="2942108" y="134991"/>
            <a:ext cx="2316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stack deformation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A891F0-268D-8176-9878-F25E33C58E4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37799" y="319657"/>
            <a:ext cx="2304309" cy="906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CC2FFC-425C-CCCA-3A0D-6E33E05A8314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266921" y="319657"/>
            <a:ext cx="675187" cy="21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9504BF8-A871-26E9-BC5C-3C92ED612C4B}"/>
              </a:ext>
            </a:extLst>
          </p:cNvPr>
          <p:cNvSpPr txBox="1"/>
          <p:nvPr/>
        </p:nvSpPr>
        <p:spPr>
          <a:xfrm>
            <a:off x="2991706" y="1959360"/>
            <a:ext cx="185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A3BABE-1C7E-E263-F141-D57F82B12A02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1634665" y="1954736"/>
            <a:ext cx="1357041" cy="1892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D37C58-7EFE-0F87-3E21-06648A61A358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35655" y="1369480"/>
            <a:ext cx="2506429" cy="2857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282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C518E-9AB2-E3A3-D7A2-0BE79F4DE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arge metal cylinder with a yellow pole&#10;&#10;Description automatically generated">
            <a:extLst>
              <a:ext uri="{FF2B5EF4-FFF2-40B4-BE49-F238E27FC236}">
                <a16:creationId xmlns:a16="http://schemas.microsoft.com/office/drawing/2014/main" id="{22D38DF2-6231-3F3A-2D57-25232332E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3" y="27362"/>
            <a:ext cx="1450950" cy="5557138"/>
          </a:xfrm>
          <a:prstGeom prst="rect">
            <a:avLst/>
          </a:prstGeom>
        </p:spPr>
      </p:pic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E877AA20-442A-4A59-2805-20C2C9C9946A}"/>
              </a:ext>
            </a:extLst>
          </p:cNvPr>
          <p:cNvSpPr/>
          <p:nvPr/>
        </p:nvSpPr>
        <p:spPr>
          <a:xfrm>
            <a:off x="670875" y="4349834"/>
            <a:ext cx="1071353" cy="1077377"/>
          </a:xfrm>
          <a:prstGeom prst="flowChartAlternateProcess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F5EB43E-06E7-8E8F-98F0-2D2D28A45959}"/>
              </a:ext>
            </a:extLst>
          </p:cNvPr>
          <p:cNvCxnSpPr>
            <a:cxnSpLocks/>
          </p:cNvCxnSpPr>
          <p:nvPr/>
        </p:nvCxnSpPr>
        <p:spPr>
          <a:xfrm flipV="1">
            <a:off x="346391" y="5041431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A40A84-F83A-516A-241D-E8B49CA3F7A1}"/>
              </a:ext>
            </a:extLst>
          </p:cNvPr>
          <p:cNvCxnSpPr>
            <a:cxnSpLocks/>
          </p:cNvCxnSpPr>
          <p:nvPr/>
        </p:nvCxnSpPr>
        <p:spPr>
          <a:xfrm>
            <a:off x="346391" y="5588893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857B20-216B-BBBA-1ED4-EE0D79940EB4}"/>
              </a:ext>
            </a:extLst>
          </p:cNvPr>
          <p:cNvSpPr txBox="1"/>
          <p:nvPr/>
        </p:nvSpPr>
        <p:spPr>
          <a:xfrm>
            <a:off x="63648" y="4650452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AE2726-8196-F85F-B512-31B93CFDD424}"/>
              </a:ext>
            </a:extLst>
          </p:cNvPr>
          <p:cNvSpPr txBox="1"/>
          <p:nvPr/>
        </p:nvSpPr>
        <p:spPr>
          <a:xfrm>
            <a:off x="746865" y="5484875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D81C71C-238F-6E0B-EB05-118D5D482D2A}"/>
              </a:ext>
            </a:extLst>
          </p:cNvPr>
          <p:cNvSpPr/>
          <p:nvPr/>
        </p:nvSpPr>
        <p:spPr>
          <a:xfrm>
            <a:off x="247032" y="5427211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821421-95C5-08CB-F86A-BAE2D762C5AE}"/>
              </a:ext>
            </a:extLst>
          </p:cNvPr>
          <p:cNvSpPr/>
          <p:nvPr/>
        </p:nvSpPr>
        <p:spPr>
          <a:xfrm>
            <a:off x="312104" y="5507694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EF5EA-4274-5F08-CA79-016DB8F638F7}"/>
              </a:ext>
            </a:extLst>
          </p:cNvPr>
          <p:cNvSpPr txBox="1"/>
          <p:nvPr/>
        </p:nvSpPr>
        <p:spPr>
          <a:xfrm>
            <a:off x="-9215" y="5526415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7D438B-6099-47B4-3C16-4508C8365752}"/>
              </a:ext>
            </a:extLst>
          </p:cNvPr>
          <p:cNvSpPr txBox="1"/>
          <p:nvPr/>
        </p:nvSpPr>
        <p:spPr>
          <a:xfrm>
            <a:off x="2029656" y="112911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acceleration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displacement,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229C6-CE95-AFD9-135A-3BB376F62BB2}"/>
              </a:ext>
            </a:extLst>
          </p:cNvPr>
          <p:cNvSpPr txBox="1"/>
          <p:nvPr/>
        </p:nvSpPr>
        <p:spPr>
          <a:xfrm>
            <a:off x="2057600" y="1517984"/>
            <a:ext cx="263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 acceleration,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F512F3-CE3D-8555-2691-E897D44E731C}"/>
              </a:ext>
            </a:extLst>
          </p:cNvPr>
          <p:cNvSpPr txBox="1"/>
          <p:nvPr/>
        </p:nvSpPr>
        <p:spPr>
          <a:xfrm>
            <a:off x="2120624" y="3498973"/>
            <a:ext cx="2533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 box acceleration,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N, S, E and W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E1DED2-CA08-5250-158F-40247E24F719}"/>
              </a:ext>
            </a:extLst>
          </p:cNvPr>
          <p:cNvCxnSpPr>
            <a:cxnSpLocks/>
          </p:cNvCxnSpPr>
          <p:nvPr/>
        </p:nvCxnSpPr>
        <p:spPr>
          <a:xfrm flipH="1">
            <a:off x="1135624" y="284921"/>
            <a:ext cx="94341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2D4807-AD46-F8F9-8740-24DB2BF1C35F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1335452" y="1702650"/>
            <a:ext cx="72214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6FFD2B-CA97-95FF-9AC4-254207CB1908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823215" y="3615668"/>
            <a:ext cx="1297409" cy="2064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13CF6C-3EB7-6907-1C3D-1FDB0D6F6458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1135624" y="3586380"/>
            <a:ext cx="985000" cy="2357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CDC9A28-1B49-7764-9574-4DAA42847D30}"/>
              </a:ext>
            </a:extLst>
          </p:cNvPr>
          <p:cNvSpPr txBox="1"/>
          <p:nvPr/>
        </p:nvSpPr>
        <p:spPr>
          <a:xfrm>
            <a:off x="2145462" y="2763810"/>
            <a:ext cx="234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Strains at Bushing base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N, S, E and W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EA37C1-313E-A1AF-4845-0EDFF310C828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1232450" y="3086976"/>
            <a:ext cx="913012" cy="3934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310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FA19-BF5B-E035-D5C5-26D5D8F15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a metal object&#10;&#10;AI-generated content may be incorrect.">
            <a:extLst>
              <a:ext uri="{FF2B5EF4-FFF2-40B4-BE49-F238E27FC236}">
                <a16:creationId xmlns:a16="http://schemas.microsoft.com/office/drawing/2014/main" id="{67EEC05B-DA94-D773-6376-1C596C3BD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0" t="32796" r="29905" b="28411"/>
          <a:stretch>
            <a:fillRect/>
          </a:stretch>
        </p:blipFill>
        <p:spPr>
          <a:xfrm rot="5400000">
            <a:off x="686028" y="-686028"/>
            <a:ext cx="1763033" cy="3135089"/>
          </a:xfrm>
        </p:spPr>
      </p:pic>
    </p:spTree>
    <p:extLst>
      <p:ext uri="{BB962C8B-B14F-4D97-AF65-F5344CB8AC3E}">
        <p14:creationId xmlns:p14="http://schemas.microsoft.com/office/powerpoint/2010/main" val="366185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03FCC-0C12-7948-B507-CBF599CDB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3A2EC2-5175-C29E-D50A-6E32D4EE8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14" t="15974" r="9847" b="17292"/>
          <a:stretch/>
        </p:blipFill>
        <p:spPr>
          <a:xfrm>
            <a:off x="17405" y="19449"/>
            <a:ext cx="9051168" cy="457664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EB298C-7A48-E432-2EC9-926F638F0F25}"/>
              </a:ext>
            </a:extLst>
          </p:cNvPr>
          <p:cNvCxnSpPr>
            <a:cxnSpLocks/>
          </p:cNvCxnSpPr>
          <p:nvPr/>
        </p:nvCxnSpPr>
        <p:spPr>
          <a:xfrm flipH="1">
            <a:off x="4173206" y="2892615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9E545EF-C313-301D-92B0-078E99A21A08}"/>
              </a:ext>
            </a:extLst>
          </p:cNvPr>
          <p:cNvSpPr txBox="1"/>
          <p:nvPr/>
        </p:nvSpPr>
        <p:spPr>
          <a:xfrm>
            <a:off x="9347070" y="27079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966F97-0041-17C0-7A36-C2BD778D0120}"/>
              </a:ext>
            </a:extLst>
          </p:cNvPr>
          <p:cNvCxnSpPr>
            <a:cxnSpLocks/>
          </p:cNvCxnSpPr>
          <p:nvPr/>
        </p:nvCxnSpPr>
        <p:spPr>
          <a:xfrm flipH="1">
            <a:off x="4173206" y="3649199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1922BBB-FF08-9BD6-C0E1-3502CDDF5E3E}"/>
              </a:ext>
            </a:extLst>
          </p:cNvPr>
          <p:cNvSpPr txBox="1"/>
          <p:nvPr/>
        </p:nvSpPr>
        <p:spPr>
          <a:xfrm>
            <a:off x="9347070" y="346453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4ED760-CCD1-8E83-6714-FFCFB4B284D1}"/>
              </a:ext>
            </a:extLst>
          </p:cNvPr>
          <p:cNvCxnSpPr>
            <a:cxnSpLocks/>
          </p:cNvCxnSpPr>
          <p:nvPr/>
        </p:nvCxnSpPr>
        <p:spPr>
          <a:xfrm flipH="1">
            <a:off x="4338757" y="3277871"/>
            <a:ext cx="5008313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6778BD-38DE-C306-7A4F-D948E4BFD191}"/>
              </a:ext>
            </a:extLst>
          </p:cNvPr>
          <p:cNvSpPr txBox="1"/>
          <p:nvPr/>
        </p:nvSpPr>
        <p:spPr>
          <a:xfrm>
            <a:off x="9347070" y="3077281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Belleville washers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CD86D3-E2DA-E1DB-C5E8-8DD9831D7594}"/>
              </a:ext>
            </a:extLst>
          </p:cNvPr>
          <p:cNvCxnSpPr>
            <a:cxnSpLocks/>
          </p:cNvCxnSpPr>
          <p:nvPr/>
        </p:nvCxnSpPr>
        <p:spPr>
          <a:xfrm flipH="1">
            <a:off x="4173206" y="4252611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F061A6-2D38-F24A-1A37-A0CE2C24D96B}"/>
              </a:ext>
            </a:extLst>
          </p:cNvPr>
          <p:cNvSpPr txBox="1"/>
          <p:nvPr/>
        </p:nvSpPr>
        <p:spPr>
          <a:xfrm>
            <a:off x="9347070" y="4034455"/>
            <a:ext cx="1262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Shake table</a:t>
            </a:r>
          </a:p>
        </p:txBody>
      </p:sp>
    </p:spTree>
    <p:extLst>
      <p:ext uri="{BB962C8B-B14F-4D97-AF65-F5344CB8AC3E}">
        <p14:creationId xmlns:p14="http://schemas.microsoft.com/office/powerpoint/2010/main" val="4040862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32F34-BD50-6282-209D-B6484880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8D2CE-74F6-1B13-A032-0957B9829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A1BB8-EB1D-B938-6CA0-CA7BD0ADE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40380" cy="2340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1868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A793C-F50D-CEFE-FB6D-48BAEBFB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9EFBF-05DF-651C-CD60-5AE93CE1A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64C427-B42F-9B1D-F385-ABD791E17A21}"/>
              </a:ext>
            </a:extLst>
          </p:cNvPr>
          <p:cNvGrpSpPr/>
          <p:nvPr/>
        </p:nvGrpSpPr>
        <p:grpSpPr>
          <a:xfrm>
            <a:off x="97974" y="142619"/>
            <a:ext cx="3119715" cy="242126"/>
            <a:chOff x="8234363" y="1048512"/>
            <a:chExt cx="3119715" cy="2421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3CD5910-A7B8-5125-06BB-9DD75A063EB7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1AD845-F4C5-6FF8-634A-D3E8489DBCA4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6A449A7-6F43-56ED-7AD6-186D555F1E7E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12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36AAB-4C8A-8C07-F646-D3B4057B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84E1F-A1E2-5BAC-436B-1FB3DCE6B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CAE43B-D550-B33B-9099-0AE5FC6D7B98}"/>
              </a:ext>
            </a:extLst>
          </p:cNvPr>
          <p:cNvGrpSpPr/>
          <p:nvPr/>
        </p:nvGrpSpPr>
        <p:grpSpPr>
          <a:xfrm rot="10800000">
            <a:off x="110932" y="248389"/>
            <a:ext cx="3119715" cy="242126"/>
            <a:chOff x="8234363" y="1048512"/>
            <a:chExt cx="3119715" cy="2421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F22A6A-6C2D-2D29-3003-4FD1C0C5CAEC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8FBFB8-940A-5E85-F88E-52AC633E9F81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536E73-8E8F-C99C-01B0-3BCC2BAF51FD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8697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B473C-9A24-0199-83DB-FCCFDAAF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C0B0F-58CD-E149-7A05-6003D74CC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133878-56DF-828F-A23F-0B715C0B8CF1}"/>
              </a:ext>
            </a:extLst>
          </p:cNvPr>
          <p:cNvGrpSpPr/>
          <p:nvPr/>
        </p:nvGrpSpPr>
        <p:grpSpPr>
          <a:xfrm>
            <a:off x="115617" y="127485"/>
            <a:ext cx="3119715" cy="242126"/>
            <a:chOff x="8234363" y="1048512"/>
            <a:chExt cx="3119715" cy="2421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BB7085E-3E95-3632-66BE-A3066142A641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F145E2-0B06-0E88-C6E7-443B49970E77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46E93E-09B2-0421-6AC8-96F507BD5675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D24984D-1BF9-6CB9-03A4-F2DB2F79DDF2}"/>
              </a:ext>
            </a:extLst>
          </p:cNvPr>
          <p:cNvGrpSpPr/>
          <p:nvPr/>
        </p:nvGrpSpPr>
        <p:grpSpPr>
          <a:xfrm rot="10800000">
            <a:off x="107075" y="650884"/>
            <a:ext cx="3119715" cy="242126"/>
            <a:chOff x="8234363" y="1048512"/>
            <a:chExt cx="3119715" cy="2421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815A6E-EF17-F559-D272-594C6088F507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713957-74B5-979C-7F2D-F5F945E6E3AC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D67303-815F-EAAE-1D27-0BE55594A9AC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125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3318-FBFA-49F6-CC16-E8B40148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A6E28-5059-BA72-0024-40F95FD32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F28C34-7B93-63C8-C4D8-4B413BCB4500}"/>
              </a:ext>
            </a:extLst>
          </p:cNvPr>
          <p:cNvGrpSpPr/>
          <p:nvPr/>
        </p:nvGrpSpPr>
        <p:grpSpPr>
          <a:xfrm>
            <a:off x="161507" y="252877"/>
            <a:ext cx="3119715" cy="242126"/>
            <a:chOff x="8234363" y="1048512"/>
            <a:chExt cx="3119715" cy="2421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F7F719-05E7-297B-56C6-B7D5FE4E68BE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3B34AF-231F-1BB6-167E-0F3B46B0EB23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258538-404C-921A-AB60-34A479428C09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929A29-45CD-09C7-D46E-D9B9D116CF21}"/>
              </a:ext>
            </a:extLst>
          </p:cNvPr>
          <p:cNvGrpSpPr/>
          <p:nvPr/>
        </p:nvGrpSpPr>
        <p:grpSpPr>
          <a:xfrm rot="10800000">
            <a:off x="152965" y="776276"/>
            <a:ext cx="3119715" cy="242126"/>
            <a:chOff x="8234363" y="1048512"/>
            <a:chExt cx="3119715" cy="2421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33BA8C-B3FA-88C9-BFB0-55613D2C3904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BD2CD4-13A2-1EC7-DD96-A834BD713BE4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9773BA-8A2F-7C28-194E-ED84A0ADE2DB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D81DAD-79A3-370A-4F13-02A0EE9F50E9}"/>
              </a:ext>
            </a:extLst>
          </p:cNvPr>
          <p:cNvGrpSpPr/>
          <p:nvPr/>
        </p:nvGrpSpPr>
        <p:grpSpPr>
          <a:xfrm rot="10800000">
            <a:off x="165550" y="860116"/>
            <a:ext cx="3119715" cy="242126"/>
            <a:chOff x="8234363" y="1048512"/>
            <a:chExt cx="3119715" cy="24212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C48FE6-411E-84FA-30B4-129D274B92C3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E7D887-F063-AC10-A37B-7DA86049441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CA18FB-3443-DF8D-8147-11D70E3090C1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89AA18-87BC-B00D-D99C-0E6E8D487DA0}"/>
              </a:ext>
            </a:extLst>
          </p:cNvPr>
          <p:cNvGrpSpPr/>
          <p:nvPr/>
        </p:nvGrpSpPr>
        <p:grpSpPr>
          <a:xfrm>
            <a:off x="165550" y="157832"/>
            <a:ext cx="3119715" cy="242126"/>
            <a:chOff x="8234363" y="1048512"/>
            <a:chExt cx="3119715" cy="2421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592720-1F62-FB2E-8225-6B242474E80E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046BF7F-6942-FE91-61D8-1F9E6ADF8A2A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C356040-D3F4-E915-FF3D-5EDADCF88C69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7966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3BB9-E438-EA56-E8B3-0F0035095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2EAA9-8377-174B-AE79-5C6DA1DF1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54D266-08D1-69E1-8310-64ABEA03B30A}"/>
              </a:ext>
            </a:extLst>
          </p:cNvPr>
          <p:cNvGrpSpPr/>
          <p:nvPr/>
        </p:nvGrpSpPr>
        <p:grpSpPr>
          <a:xfrm>
            <a:off x="227799" y="347301"/>
            <a:ext cx="3119715" cy="242126"/>
            <a:chOff x="8234363" y="1048512"/>
            <a:chExt cx="3119715" cy="2421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2629FD-5DE4-5FAE-D67E-2E114E9A45D8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06100BF-4D59-3E03-1408-4B0DF3D7F77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5CD27E-EFB3-2F2F-56CC-9A6F73A0EE80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6E0579-CC65-9421-450D-F584DA07E00D}"/>
              </a:ext>
            </a:extLst>
          </p:cNvPr>
          <p:cNvGrpSpPr/>
          <p:nvPr/>
        </p:nvGrpSpPr>
        <p:grpSpPr>
          <a:xfrm rot="10800000">
            <a:off x="219257" y="870700"/>
            <a:ext cx="3119715" cy="242126"/>
            <a:chOff x="8234363" y="1048512"/>
            <a:chExt cx="3119715" cy="2421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DB06C0-7985-A6AE-D7BE-0409E5EC2ADF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9F07742-F628-5B93-24CE-07593CB523E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7139C7-AEDE-FDD3-9D6E-5BA8ABFF29A2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7810F8-19F8-F163-F461-3ECEBAB411F8}"/>
              </a:ext>
            </a:extLst>
          </p:cNvPr>
          <p:cNvGrpSpPr/>
          <p:nvPr/>
        </p:nvGrpSpPr>
        <p:grpSpPr>
          <a:xfrm rot="10800000">
            <a:off x="231842" y="954540"/>
            <a:ext cx="3119715" cy="242126"/>
            <a:chOff x="8234363" y="1048512"/>
            <a:chExt cx="3119715" cy="24212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740559-C628-5050-4993-A13CAC8A46B7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C719E9-EF02-8DC3-1B58-2A81644952C2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1B045C-F5D6-B3D5-42AB-B02856963438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83D6B7-4B17-E531-FA80-2F87977543C9}"/>
              </a:ext>
            </a:extLst>
          </p:cNvPr>
          <p:cNvGrpSpPr/>
          <p:nvPr/>
        </p:nvGrpSpPr>
        <p:grpSpPr>
          <a:xfrm>
            <a:off x="231842" y="252256"/>
            <a:ext cx="3119715" cy="242126"/>
            <a:chOff x="8234363" y="1048512"/>
            <a:chExt cx="3119715" cy="2421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34113C-3B27-112C-4909-3AE77E2FAC84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91946F-6DE4-2509-B467-944769845C57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40CE91-2006-74D1-20C0-963D5C61D61B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1163A9-CC19-0884-E579-49756A4EC20A}"/>
              </a:ext>
            </a:extLst>
          </p:cNvPr>
          <p:cNvGrpSpPr/>
          <p:nvPr/>
        </p:nvGrpSpPr>
        <p:grpSpPr>
          <a:xfrm>
            <a:off x="210716" y="145444"/>
            <a:ext cx="3119715" cy="242126"/>
            <a:chOff x="8234363" y="1048512"/>
            <a:chExt cx="3119715" cy="24212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B742844-1E98-0837-644F-B656AA93EF59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83B758C-F9D5-BE34-7187-EC2B9172398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053CD9B-7877-C04D-1ED7-6D11F6F205A1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004D4A-B7B6-0F6C-96E2-D05EDBC301C9}"/>
              </a:ext>
            </a:extLst>
          </p:cNvPr>
          <p:cNvGrpSpPr/>
          <p:nvPr/>
        </p:nvGrpSpPr>
        <p:grpSpPr>
          <a:xfrm rot="10800000">
            <a:off x="227799" y="1052071"/>
            <a:ext cx="3119715" cy="242126"/>
            <a:chOff x="8234363" y="1048512"/>
            <a:chExt cx="3119715" cy="24212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0615C6-087E-67BA-84B8-580C2E826E9F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792312-9CA2-8998-83A8-29D156815D47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D219E2B-B3D9-5373-61CE-3C207FC6D989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299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B56D9AB-0A67-7E0B-225E-718B21F6A7FD}"/>
              </a:ext>
            </a:extLst>
          </p:cNvPr>
          <p:cNvGrpSpPr/>
          <p:nvPr/>
        </p:nvGrpSpPr>
        <p:grpSpPr>
          <a:xfrm>
            <a:off x="161507" y="252877"/>
            <a:ext cx="3119715" cy="242126"/>
            <a:chOff x="8234363" y="1048512"/>
            <a:chExt cx="3119715" cy="2421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FE22F7-92B8-7BBF-45D6-EC54172144E4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2039037-459B-5D64-152E-F4FC92BAB4D1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8394AD7-A95D-7763-1806-C31849D19A32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A33205-741D-938A-9FB5-FB784510E479}"/>
              </a:ext>
            </a:extLst>
          </p:cNvPr>
          <p:cNvGrpSpPr/>
          <p:nvPr/>
        </p:nvGrpSpPr>
        <p:grpSpPr>
          <a:xfrm rot="10800000">
            <a:off x="152965" y="776276"/>
            <a:ext cx="3119715" cy="242126"/>
            <a:chOff x="8234363" y="1048512"/>
            <a:chExt cx="3119715" cy="2421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25673C-3038-7F69-B7D3-D667EAC276AC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64B35A-0A5F-1B14-B771-E32707E1496E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042EA0-7588-0E59-FA09-B79162A8ED39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6885E0-9149-A5E6-6843-0AD4BEB5C533}"/>
              </a:ext>
            </a:extLst>
          </p:cNvPr>
          <p:cNvGrpSpPr/>
          <p:nvPr/>
        </p:nvGrpSpPr>
        <p:grpSpPr>
          <a:xfrm rot="10800000">
            <a:off x="165550" y="860116"/>
            <a:ext cx="3119715" cy="242126"/>
            <a:chOff x="8234363" y="1048512"/>
            <a:chExt cx="3119715" cy="24212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8FB3F0-78AF-D945-67D3-D9893990BEFE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D59950-8FC3-4FBB-5B68-716F5B323A0B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FA94DD3-EE75-C2DF-C64F-2E71E4E798A9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D0574E-CAF4-D5C4-BDD4-59E8A4B296AB}"/>
              </a:ext>
            </a:extLst>
          </p:cNvPr>
          <p:cNvGrpSpPr/>
          <p:nvPr/>
        </p:nvGrpSpPr>
        <p:grpSpPr>
          <a:xfrm>
            <a:off x="165550" y="157832"/>
            <a:ext cx="3119715" cy="242126"/>
            <a:chOff x="8234363" y="1048512"/>
            <a:chExt cx="3119715" cy="2421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E43A4CB-E8EE-6BBF-C20E-EE1858B0C815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353A879-651F-FBFA-E9BA-461473966180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2D76D4B-985F-05E3-EE3A-2131692FC1E2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3D81B3-0C77-6C63-1108-0341C4A4F885}"/>
              </a:ext>
            </a:extLst>
          </p:cNvPr>
          <p:cNvGrpSpPr/>
          <p:nvPr/>
        </p:nvGrpSpPr>
        <p:grpSpPr>
          <a:xfrm>
            <a:off x="183277" y="1210815"/>
            <a:ext cx="3119715" cy="242126"/>
            <a:chOff x="8234363" y="1048512"/>
            <a:chExt cx="3119715" cy="24212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BA80073-97A8-A2C4-5F43-B4E7F002BDA2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19BFDE-5D09-CCEE-DDEE-4CBE3E7FDEB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526C5C0-E074-AA4F-6F03-F4E792F23B26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3821BE-ECC6-98F1-CEF9-A103E829715B}"/>
              </a:ext>
            </a:extLst>
          </p:cNvPr>
          <p:cNvGrpSpPr/>
          <p:nvPr/>
        </p:nvGrpSpPr>
        <p:grpSpPr>
          <a:xfrm rot="10800000">
            <a:off x="174735" y="1734214"/>
            <a:ext cx="3119715" cy="242126"/>
            <a:chOff x="8234363" y="1048512"/>
            <a:chExt cx="3119715" cy="24212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10C9EEE-49EF-B71F-52F3-EE0ABD9E2BDC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3F321C5-2612-DBDC-27C8-B26E71A12663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17F6488-C2D9-8E68-DA63-F44AD140DAE4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56BC3B1-0C6D-9677-6099-6F2D3D5053CF}"/>
              </a:ext>
            </a:extLst>
          </p:cNvPr>
          <p:cNvGrpSpPr/>
          <p:nvPr/>
        </p:nvGrpSpPr>
        <p:grpSpPr>
          <a:xfrm rot="10800000">
            <a:off x="187320" y="1818054"/>
            <a:ext cx="3119715" cy="242126"/>
            <a:chOff x="8234363" y="1048512"/>
            <a:chExt cx="3119715" cy="24212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3976779-5F23-B7B2-78C1-BAF37276A98C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A05C58C-0E81-ACC0-AF9A-2458874ED5D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E9F7662-90BF-E003-D03E-915F03E28DB6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335E1-2C92-9079-9898-CF3947B9ACD1}"/>
              </a:ext>
            </a:extLst>
          </p:cNvPr>
          <p:cNvGrpSpPr/>
          <p:nvPr/>
        </p:nvGrpSpPr>
        <p:grpSpPr>
          <a:xfrm>
            <a:off x="187320" y="1115770"/>
            <a:ext cx="3119715" cy="242126"/>
            <a:chOff x="8234363" y="1048512"/>
            <a:chExt cx="3119715" cy="24212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E1C06B8-088C-3311-36AF-46EC1990B8CD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1B8C9E-98A8-7F82-0024-DFEA51AE5A50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09124FE-68A5-3AFE-304D-86E32446B66A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249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91696-8B45-2D87-0500-56977B78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86D15-F411-26A6-54E1-D0A3D4DDE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48F5E-9CA4-F226-BA80-6D43DEB4AD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333384" y="-333384"/>
            <a:ext cx="3516086" cy="41828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98039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58F6303-C5D3-0A4F-5EE2-54008503B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551027"/>
              </p:ext>
            </p:extLst>
          </p:nvPr>
        </p:nvGraphicFramePr>
        <p:xfrm>
          <a:off x="19204" y="22289"/>
          <a:ext cx="9113910" cy="5698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3400">
                  <a:extLst>
                    <a:ext uri="{9D8B030D-6E8A-4147-A177-3AD203B41FA5}">
                      <a16:colId xmlns:a16="http://schemas.microsoft.com/office/drawing/2014/main" val="3757382867"/>
                    </a:ext>
                  </a:extLst>
                </a:gridCol>
                <a:gridCol w="3535225">
                  <a:extLst>
                    <a:ext uri="{9D8B030D-6E8A-4147-A177-3AD203B41FA5}">
                      <a16:colId xmlns:a16="http://schemas.microsoft.com/office/drawing/2014/main" val="35062929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005528259"/>
                    </a:ext>
                  </a:extLst>
                </a:gridCol>
                <a:gridCol w="3439885">
                  <a:extLst>
                    <a:ext uri="{9D8B030D-6E8A-4147-A177-3AD203B41FA5}">
                      <a16:colId xmlns:a16="http://schemas.microsoft.com/office/drawing/2014/main" val="928060919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345669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Naming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136495"/>
                  </a:ext>
                </a:extLst>
              </a:tr>
              <a:tr h="5448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1U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295974"/>
                  </a:ext>
                </a:extLst>
              </a:tr>
              <a:tr h="58562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5853714"/>
                  </a:ext>
                </a:extLst>
              </a:tr>
              <a:tr h="92467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1U1D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492563"/>
                  </a:ext>
                </a:extLst>
              </a:tr>
              <a:tr h="138187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2U2D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Example: Stack consisting of 2 units of 2U2D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46807"/>
                  </a:ext>
                </a:extLst>
              </a:tr>
              <a:tr h="14692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3U3D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95929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C72BC6E9-A8E4-8A72-A239-3CD427EAFC0B}"/>
              </a:ext>
            </a:extLst>
          </p:cNvPr>
          <p:cNvGrpSpPr/>
          <p:nvPr/>
        </p:nvGrpSpPr>
        <p:grpSpPr>
          <a:xfrm>
            <a:off x="1082106" y="896232"/>
            <a:ext cx="3119715" cy="242126"/>
            <a:chOff x="8234363" y="1048512"/>
            <a:chExt cx="3119715" cy="2421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AC0D9C7-C58C-AFD5-0A9D-6849739EBD04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6DD773-0E32-591E-35E8-04A0811E82F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E8DA48-8FFE-7207-60D0-925E928CB5D7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D24968-06B4-FA07-BED1-410448D95556}"/>
              </a:ext>
            </a:extLst>
          </p:cNvPr>
          <p:cNvGrpSpPr/>
          <p:nvPr/>
        </p:nvGrpSpPr>
        <p:grpSpPr>
          <a:xfrm rot="10800000">
            <a:off x="1090647" y="1674413"/>
            <a:ext cx="3119715" cy="242126"/>
            <a:chOff x="8234363" y="1048512"/>
            <a:chExt cx="3119715" cy="24212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8E0D04-2422-9EA7-4D5A-F835984D7EE5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B3B27A-7D78-CA1E-546E-B80CFFEFA5C0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07281C6-A18A-60C8-464D-446C84178F59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C98F68-BFC2-3541-AE9D-BEF9CE7658A4}"/>
              </a:ext>
            </a:extLst>
          </p:cNvPr>
          <p:cNvGrpSpPr/>
          <p:nvPr/>
        </p:nvGrpSpPr>
        <p:grpSpPr>
          <a:xfrm>
            <a:off x="1073564" y="2043364"/>
            <a:ext cx="3119715" cy="242126"/>
            <a:chOff x="8234363" y="1048512"/>
            <a:chExt cx="3119715" cy="24212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4FBEA8C-A518-7C15-D3D1-786B50219BF8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5DE336C-58D4-D15E-B961-E501D75FDA0F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C9E0AA-8A9C-E7D7-8962-54D11EFE5E7B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A8D430F-C664-C304-7878-C44692DADB6C}"/>
              </a:ext>
            </a:extLst>
          </p:cNvPr>
          <p:cNvGrpSpPr/>
          <p:nvPr/>
        </p:nvGrpSpPr>
        <p:grpSpPr>
          <a:xfrm rot="10800000">
            <a:off x="1065022" y="2566763"/>
            <a:ext cx="3119715" cy="242126"/>
            <a:chOff x="8234363" y="1048512"/>
            <a:chExt cx="3119715" cy="24212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26BE801-1C0B-0434-C14B-0A972708C13A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1138661-E6F9-214A-F677-24D7019BA128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C78E433-98CA-9003-E43C-2D10257C52E8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5E2E44E-B769-A19E-EF9D-628F5EFB10EC}"/>
              </a:ext>
            </a:extLst>
          </p:cNvPr>
          <p:cNvGrpSpPr/>
          <p:nvPr/>
        </p:nvGrpSpPr>
        <p:grpSpPr>
          <a:xfrm>
            <a:off x="1065022" y="3192015"/>
            <a:ext cx="3119715" cy="242126"/>
            <a:chOff x="8234363" y="1048512"/>
            <a:chExt cx="3119715" cy="242126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0E32980-E6F3-65E0-E673-CD72AA429FD4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F16A116-AD62-EC5E-BE12-4C282862D21E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3044C14-AF0E-381C-31D9-7CAEABAAE084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521868A-E07C-B639-E004-64E0880DE400}"/>
              </a:ext>
            </a:extLst>
          </p:cNvPr>
          <p:cNvGrpSpPr/>
          <p:nvPr/>
        </p:nvGrpSpPr>
        <p:grpSpPr>
          <a:xfrm rot="10800000">
            <a:off x="1056480" y="3715414"/>
            <a:ext cx="3119715" cy="242126"/>
            <a:chOff x="8234363" y="1048512"/>
            <a:chExt cx="3119715" cy="242126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CDBACC5-B3B0-C214-5FF5-D661E7E42E31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61FEEC8-3BE9-B325-5A67-73049F13116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B77293B-EE10-145B-9279-52A3B6A70F2E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98108C8-CDF5-DF64-B528-1A98B0EF591C}"/>
              </a:ext>
            </a:extLst>
          </p:cNvPr>
          <p:cNvGrpSpPr/>
          <p:nvPr/>
        </p:nvGrpSpPr>
        <p:grpSpPr>
          <a:xfrm rot="10800000">
            <a:off x="1069065" y="3799254"/>
            <a:ext cx="3119715" cy="242126"/>
            <a:chOff x="8234363" y="1048512"/>
            <a:chExt cx="3119715" cy="24212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5FC7D34-8E44-2DA6-9676-DB5AD6E70BD3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1036E9F-57DD-50A6-E482-DA38523B3B96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98AD8D4-3290-38C6-7B38-47CA73BDE545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1015BC1-0360-8209-6D9F-812333FB2F3E}"/>
              </a:ext>
            </a:extLst>
          </p:cNvPr>
          <p:cNvGrpSpPr/>
          <p:nvPr/>
        </p:nvGrpSpPr>
        <p:grpSpPr>
          <a:xfrm>
            <a:off x="1069065" y="3096970"/>
            <a:ext cx="3119715" cy="242126"/>
            <a:chOff x="8234363" y="1048512"/>
            <a:chExt cx="3119715" cy="242126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63A7242-8520-EE0D-0A5C-AAAED844E404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6EB4C603-FEE1-EFD9-1566-2926080A525C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BBCBF5F-B09B-0B33-E297-0935E03DEBFB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8F0C641-B868-D4FE-537B-8AC6B93C6936}"/>
              </a:ext>
            </a:extLst>
          </p:cNvPr>
          <p:cNvGrpSpPr/>
          <p:nvPr/>
        </p:nvGrpSpPr>
        <p:grpSpPr>
          <a:xfrm>
            <a:off x="1109545" y="4592724"/>
            <a:ext cx="3119715" cy="242126"/>
            <a:chOff x="8234363" y="1048512"/>
            <a:chExt cx="3119715" cy="242126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9DD64E9-09B4-4EAD-D073-5E0F6E6090AC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989A869-EA34-C418-45CB-06342900CCB4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18AD53C-7E21-7E5F-631C-B2E81FCC3ED7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CD7F080-901E-6850-80F6-E3E50BD94165}"/>
              </a:ext>
            </a:extLst>
          </p:cNvPr>
          <p:cNvGrpSpPr/>
          <p:nvPr/>
        </p:nvGrpSpPr>
        <p:grpSpPr>
          <a:xfrm rot="10800000">
            <a:off x="1101003" y="5116123"/>
            <a:ext cx="3119715" cy="242126"/>
            <a:chOff x="8234363" y="1048512"/>
            <a:chExt cx="3119715" cy="24212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DC357C1-D42A-B6EE-2538-33606C29B115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90E7495A-4A0B-5E1C-3316-C9CC8ECF96C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45AB576-6F68-9DC4-4CC7-5DAA5E34798C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F29CD70-0761-701D-3403-B3AB89DEB86D}"/>
              </a:ext>
            </a:extLst>
          </p:cNvPr>
          <p:cNvGrpSpPr/>
          <p:nvPr/>
        </p:nvGrpSpPr>
        <p:grpSpPr>
          <a:xfrm rot="10800000">
            <a:off x="1113588" y="5199963"/>
            <a:ext cx="3119715" cy="242126"/>
            <a:chOff x="8234363" y="1048512"/>
            <a:chExt cx="3119715" cy="24212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08B8CEC-EA0A-2CFA-29CF-3B2647146D0D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72AD8ECA-667D-C3D0-C882-6C31931B4F25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7EECEE8-7985-F234-5ACF-97800850D930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B7EAC60-A865-EDD8-33E1-8A41662020C1}"/>
              </a:ext>
            </a:extLst>
          </p:cNvPr>
          <p:cNvGrpSpPr/>
          <p:nvPr/>
        </p:nvGrpSpPr>
        <p:grpSpPr>
          <a:xfrm>
            <a:off x="1113588" y="4497679"/>
            <a:ext cx="3119715" cy="242126"/>
            <a:chOff x="8234363" y="1048512"/>
            <a:chExt cx="3119715" cy="242126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59F5473-1D1E-B0F7-0A43-56DACEF89344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BC9AAB5-E2B2-2A76-D719-CBBED3F4E866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2D0D51F-A8BA-99C2-06FB-DB8E4A83ECD1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262D650-923D-E0E7-86F8-51D9C0AC4553}"/>
              </a:ext>
            </a:extLst>
          </p:cNvPr>
          <p:cNvGrpSpPr/>
          <p:nvPr/>
        </p:nvGrpSpPr>
        <p:grpSpPr>
          <a:xfrm>
            <a:off x="1092462" y="4390867"/>
            <a:ext cx="3119715" cy="242126"/>
            <a:chOff x="8234363" y="1048512"/>
            <a:chExt cx="3119715" cy="242126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0BCA549-BEE5-C8F3-0AAF-B0E2B5BB7810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5269A25-42EC-A3C5-9B94-B81C550F282F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8A74FFF9-E341-45A2-621A-3EFCD36BE055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527868B-2E18-3076-6716-81B5CC32CF22}"/>
              </a:ext>
            </a:extLst>
          </p:cNvPr>
          <p:cNvGrpSpPr/>
          <p:nvPr/>
        </p:nvGrpSpPr>
        <p:grpSpPr>
          <a:xfrm rot="10800000">
            <a:off x="1109545" y="5297494"/>
            <a:ext cx="3119715" cy="242126"/>
            <a:chOff x="8234363" y="1048512"/>
            <a:chExt cx="3119715" cy="242126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D876C5AE-A2C4-7344-9875-B8FFEDFDBB0B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5AA4085A-18C8-8792-41C8-55126A616EB4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BF70DA2-B809-7A65-4D3E-995C4DB884DF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104B6D4-C933-2BCA-AE25-1FB57A22B2A4}"/>
              </a:ext>
            </a:extLst>
          </p:cNvPr>
          <p:cNvGrpSpPr/>
          <p:nvPr/>
        </p:nvGrpSpPr>
        <p:grpSpPr>
          <a:xfrm>
            <a:off x="5898268" y="982224"/>
            <a:ext cx="3119715" cy="242126"/>
            <a:chOff x="8234363" y="1048512"/>
            <a:chExt cx="3119715" cy="2421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EB21BC-1F92-A1DB-DD12-F5CA8E8CEDF4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E75CD2-803F-DCD0-BC47-733EA049A381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780609-0008-C7F5-C85B-83944EB954DC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E7D308-B841-D1ED-AB67-EE00E81FCE8F}"/>
              </a:ext>
            </a:extLst>
          </p:cNvPr>
          <p:cNvGrpSpPr/>
          <p:nvPr/>
        </p:nvGrpSpPr>
        <p:grpSpPr>
          <a:xfrm rot="10800000">
            <a:off x="5889726" y="1505623"/>
            <a:ext cx="3119715" cy="242126"/>
            <a:chOff x="8234363" y="1048512"/>
            <a:chExt cx="3119715" cy="24212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3D1054-7978-2195-06E5-73CDA3664327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F8E097-38A3-298E-B105-1C01A5FD4ADF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5E62290-84AA-9976-4E30-BD7519331852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B66FAE-3F36-FDCC-DEEB-8FE59FC18CEE}"/>
              </a:ext>
            </a:extLst>
          </p:cNvPr>
          <p:cNvGrpSpPr/>
          <p:nvPr/>
        </p:nvGrpSpPr>
        <p:grpSpPr>
          <a:xfrm rot="10800000">
            <a:off x="5902311" y="1589463"/>
            <a:ext cx="3119715" cy="242126"/>
            <a:chOff x="8234363" y="1048512"/>
            <a:chExt cx="3119715" cy="24212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60F705-BEA7-3B74-597C-BE1985770149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036E420-6CF2-9480-0D9E-84C061B55DBE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0A2112-DDB0-9676-2D09-15862A4C5BBD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773CD6-7608-3921-B7BA-C4FB4E382600}"/>
              </a:ext>
            </a:extLst>
          </p:cNvPr>
          <p:cNvGrpSpPr/>
          <p:nvPr/>
        </p:nvGrpSpPr>
        <p:grpSpPr>
          <a:xfrm>
            <a:off x="5902311" y="887179"/>
            <a:ext cx="3119715" cy="242126"/>
            <a:chOff x="8234363" y="1048512"/>
            <a:chExt cx="3119715" cy="24212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EC15DC-0433-37E2-DE57-4DB0072A175F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270EB73-3AF8-E59C-F329-8F052EE9E4C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9390E5-3CEC-1BFB-8163-C45627048A3F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44FD930-4B88-E19A-9F2F-BF1A66FF12D8}"/>
              </a:ext>
            </a:extLst>
          </p:cNvPr>
          <p:cNvGrpSpPr/>
          <p:nvPr/>
        </p:nvGrpSpPr>
        <p:grpSpPr>
          <a:xfrm>
            <a:off x="5920038" y="1940162"/>
            <a:ext cx="3119715" cy="242126"/>
            <a:chOff x="8234363" y="1048512"/>
            <a:chExt cx="3119715" cy="24212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2949D65-8D6D-EB80-9D34-85CC332E1E72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5A405A8-C742-E4D2-5CBE-D7F85975938D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9193C64-63ED-61B3-511F-EC83122F9F94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C6BE98-6F50-AC2C-F6BB-981EA634A7C7}"/>
              </a:ext>
            </a:extLst>
          </p:cNvPr>
          <p:cNvGrpSpPr/>
          <p:nvPr/>
        </p:nvGrpSpPr>
        <p:grpSpPr>
          <a:xfrm rot="10800000">
            <a:off x="5911496" y="2463561"/>
            <a:ext cx="3119715" cy="242126"/>
            <a:chOff x="8234363" y="1048512"/>
            <a:chExt cx="3119715" cy="24212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5105761-409D-9CFC-01A6-837383EC087C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A32694B-D163-ED18-23A6-EBAD75F0D61F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1488D26-41B0-88D4-EA74-AB16984C2BE0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5F15475-63F4-138A-5F05-48EEEDBEA332}"/>
              </a:ext>
            </a:extLst>
          </p:cNvPr>
          <p:cNvGrpSpPr/>
          <p:nvPr/>
        </p:nvGrpSpPr>
        <p:grpSpPr>
          <a:xfrm rot="10800000">
            <a:off x="5924081" y="2547401"/>
            <a:ext cx="3119715" cy="242126"/>
            <a:chOff x="8234363" y="1048512"/>
            <a:chExt cx="3119715" cy="24212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B031208-0204-5ACE-5C69-DF50AEB6E29D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A0DFF1B-DD7B-913B-E020-DFF4E1996B18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ABA19D6-337B-0D1F-D213-BA396AACE54C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4781877-6100-3691-42B4-5274A7031406}"/>
              </a:ext>
            </a:extLst>
          </p:cNvPr>
          <p:cNvGrpSpPr/>
          <p:nvPr/>
        </p:nvGrpSpPr>
        <p:grpSpPr>
          <a:xfrm>
            <a:off x="5924081" y="1845117"/>
            <a:ext cx="3119715" cy="242126"/>
            <a:chOff x="8234363" y="1048512"/>
            <a:chExt cx="3119715" cy="24212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C9A7A73-C417-8C05-FAEB-1FFC72030DCE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BF87F9E-EDEE-A9EA-928F-81134FCE06A2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AF5384A-C007-E5C0-239C-502FD0BA7117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68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print of a machine&#10;&#10;AI-generated content may be incorrect.">
            <a:extLst>
              <a:ext uri="{FF2B5EF4-FFF2-40B4-BE49-F238E27FC236}">
                <a16:creationId xmlns:a16="http://schemas.microsoft.com/office/drawing/2014/main" id="{493461B9-E886-FDF6-2815-DB116594E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257800" cy="6819767"/>
          </a:xfrm>
        </p:spPr>
      </p:pic>
    </p:spTree>
    <p:extLst>
      <p:ext uri="{BB962C8B-B14F-4D97-AF65-F5344CB8AC3E}">
        <p14:creationId xmlns:p14="http://schemas.microsoft.com/office/powerpoint/2010/main" val="3705363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metal structure with a large pipe&#10;&#10;AI-generated content may be incorrect.">
            <a:extLst>
              <a:ext uri="{FF2B5EF4-FFF2-40B4-BE49-F238E27FC236}">
                <a16:creationId xmlns:a16="http://schemas.microsoft.com/office/drawing/2014/main" id="{3484A3F6-FAC5-1EF3-76AF-D7721CC2F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6" y="27572"/>
            <a:ext cx="9050013" cy="45821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442CFF-7450-7877-C2BE-837CB1BCF209}"/>
              </a:ext>
            </a:extLst>
          </p:cNvPr>
          <p:cNvCxnSpPr>
            <a:cxnSpLocks/>
          </p:cNvCxnSpPr>
          <p:nvPr/>
        </p:nvCxnSpPr>
        <p:spPr>
          <a:xfrm flipH="1">
            <a:off x="4173206" y="2892615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891066C-7ECC-F737-0AC5-5F8DF16F65C6}"/>
              </a:ext>
            </a:extLst>
          </p:cNvPr>
          <p:cNvSpPr txBox="1"/>
          <p:nvPr/>
        </p:nvSpPr>
        <p:spPr>
          <a:xfrm>
            <a:off x="9347070" y="27079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9E9B68-0C11-EF85-8452-2C79595CBEFF}"/>
              </a:ext>
            </a:extLst>
          </p:cNvPr>
          <p:cNvCxnSpPr>
            <a:cxnSpLocks/>
          </p:cNvCxnSpPr>
          <p:nvPr/>
        </p:nvCxnSpPr>
        <p:spPr>
          <a:xfrm flipH="1">
            <a:off x="4173206" y="3649199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4A833B5-22D6-DC0B-9A54-71FCE00B5793}"/>
              </a:ext>
            </a:extLst>
          </p:cNvPr>
          <p:cNvSpPr txBox="1"/>
          <p:nvPr/>
        </p:nvSpPr>
        <p:spPr>
          <a:xfrm>
            <a:off x="9347070" y="346453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69F586-A653-772B-726B-F14BB9513620}"/>
              </a:ext>
            </a:extLst>
          </p:cNvPr>
          <p:cNvCxnSpPr>
            <a:cxnSpLocks/>
          </p:cNvCxnSpPr>
          <p:nvPr/>
        </p:nvCxnSpPr>
        <p:spPr>
          <a:xfrm flipH="1">
            <a:off x="4338757" y="3277871"/>
            <a:ext cx="5008313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FA889A-0E23-85C0-F0D1-A501284DFF0F}"/>
              </a:ext>
            </a:extLst>
          </p:cNvPr>
          <p:cNvSpPr txBox="1"/>
          <p:nvPr/>
        </p:nvSpPr>
        <p:spPr>
          <a:xfrm>
            <a:off x="9347070" y="3077281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Belleville washers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5AA128-56DC-97A7-A2F5-479BFE4C0873}"/>
              </a:ext>
            </a:extLst>
          </p:cNvPr>
          <p:cNvCxnSpPr>
            <a:cxnSpLocks/>
          </p:cNvCxnSpPr>
          <p:nvPr/>
        </p:nvCxnSpPr>
        <p:spPr>
          <a:xfrm flipH="1">
            <a:off x="4173206" y="4252611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3F8FE1-B96E-E2FB-3C4D-9D025B40EC39}"/>
              </a:ext>
            </a:extLst>
          </p:cNvPr>
          <p:cNvSpPr txBox="1"/>
          <p:nvPr/>
        </p:nvSpPr>
        <p:spPr>
          <a:xfrm>
            <a:off x="9347070" y="4034455"/>
            <a:ext cx="1262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Shake table</a:t>
            </a:r>
          </a:p>
        </p:txBody>
      </p:sp>
    </p:spTree>
    <p:extLst>
      <p:ext uri="{BB962C8B-B14F-4D97-AF65-F5344CB8AC3E}">
        <p14:creationId xmlns:p14="http://schemas.microsoft.com/office/powerpoint/2010/main" val="215855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large metal cylinder with a yellow pole&#10;&#10;AI-generated content may be incorrect.">
            <a:extLst>
              <a:ext uri="{FF2B5EF4-FFF2-40B4-BE49-F238E27FC236}">
                <a16:creationId xmlns:a16="http://schemas.microsoft.com/office/drawing/2014/main" id="{A31431C7-5877-237B-CE23-0276652B9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06" y="19787"/>
            <a:ext cx="1449185" cy="5555673"/>
          </a:xfrm>
          <a:prstGeom prst="rect">
            <a:avLst/>
          </a:prstGeom>
        </p:spPr>
      </p:pic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198FA332-F265-657A-EFBC-875466CF27F7}"/>
              </a:ext>
            </a:extLst>
          </p:cNvPr>
          <p:cNvSpPr/>
          <p:nvPr/>
        </p:nvSpPr>
        <p:spPr>
          <a:xfrm>
            <a:off x="670875" y="4349834"/>
            <a:ext cx="1071353" cy="1077377"/>
          </a:xfrm>
          <a:prstGeom prst="flowChartAlternateProcess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BD3A65A-B36A-B138-BB50-CC05F5509C24}"/>
              </a:ext>
            </a:extLst>
          </p:cNvPr>
          <p:cNvCxnSpPr>
            <a:cxnSpLocks/>
          </p:cNvCxnSpPr>
          <p:nvPr/>
        </p:nvCxnSpPr>
        <p:spPr>
          <a:xfrm flipV="1">
            <a:off x="346391" y="5041431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4D9EEF-0703-E86F-1D7D-35362ED2FC51}"/>
              </a:ext>
            </a:extLst>
          </p:cNvPr>
          <p:cNvCxnSpPr>
            <a:cxnSpLocks/>
          </p:cNvCxnSpPr>
          <p:nvPr/>
        </p:nvCxnSpPr>
        <p:spPr>
          <a:xfrm>
            <a:off x="346391" y="5578007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62FA28A-C744-74F9-AFD6-E36FD1A1C194}"/>
              </a:ext>
            </a:extLst>
          </p:cNvPr>
          <p:cNvSpPr txBox="1"/>
          <p:nvPr/>
        </p:nvSpPr>
        <p:spPr>
          <a:xfrm>
            <a:off x="63648" y="4650452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E2619-7349-CAAF-22FD-02363C8C8A19}"/>
              </a:ext>
            </a:extLst>
          </p:cNvPr>
          <p:cNvSpPr txBox="1"/>
          <p:nvPr/>
        </p:nvSpPr>
        <p:spPr>
          <a:xfrm>
            <a:off x="746865" y="5484875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585C98B-C581-4DB5-891C-7F8D0365B008}"/>
              </a:ext>
            </a:extLst>
          </p:cNvPr>
          <p:cNvSpPr/>
          <p:nvPr/>
        </p:nvSpPr>
        <p:spPr>
          <a:xfrm>
            <a:off x="247032" y="5427211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FBC95-29E5-F23B-4E37-2662A90EBB21}"/>
              </a:ext>
            </a:extLst>
          </p:cNvPr>
          <p:cNvSpPr/>
          <p:nvPr/>
        </p:nvSpPr>
        <p:spPr>
          <a:xfrm>
            <a:off x="312104" y="5507694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3D802C-2E97-C4E2-0C87-A30355762390}"/>
              </a:ext>
            </a:extLst>
          </p:cNvPr>
          <p:cNvSpPr txBox="1"/>
          <p:nvPr/>
        </p:nvSpPr>
        <p:spPr>
          <a:xfrm>
            <a:off x="-9215" y="5526415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D51D1-0A9B-0225-94B3-6D22ED12961C}"/>
              </a:ext>
            </a:extLst>
          </p:cNvPr>
          <p:cNvSpPr txBox="1"/>
          <p:nvPr/>
        </p:nvSpPr>
        <p:spPr>
          <a:xfrm>
            <a:off x="2029656" y="112911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acceleration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displacement,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C8D2D2-4E96-37CD-5388-BC5912AC656B}"/>
              </a:ext>
            </a:extLst>
          </p:cNvPr>
          <p:cNvSpPr txBox="1"/>
          <p:nvPr/>
        </p:nvSpPr>
        <p:spPr>
          <a:xfrm>
            <a:off x="2057600" y="1517984"/>
            <a:ext cx="263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 acceleration,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91AE59-BAA0-6BF8-AC33-12A5AF6AAC30}"/>
              </a:ext>
            </a:extLst>
          </p:cNvPr>
          <p:cNvSpPr txBox="1"/>
          <p:nvPr/>
        </p:nvSpPr>
        <p:spPr>
          <a:xfrm>
            <a:off x="2120624" y="3498973"/>
            <a:ext cx="2533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 box acceleration,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N, S, E and W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353324-0A05-4618-D70E-94BAEA54974F}"/>
              </a:ext>
            </a:extLst>
          </p:cNvPr>
          <p:cNvCxnSpPr>
            <a:cxnSpLocks/>
          </p:cNvCxnSpPr>
          <p:nvPr/>
        </p:nvCxnSpPr>
        <p:spPr>
          <a:xfrm flipH="1">
            <a:off x="1135624" y="284921"/>
            <a:ext cx="94341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ECCB4D-B10F-8818-ED64-C69250BAF08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1335452" y="1702650"/>
            <a:ext cx="72214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376604-EC76-B669-E676-AEFB4E768A82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823215" y="3615668"/>
            <a:ext cx="1297409" cy="2064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0432B2-F939-C80F-8910-371B7EBF6451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1135624" y="3586380"/>
            <a:ext cx="985000" cy="2357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11AF875-61B5-43CD-1F79-7969A8237C5E}"/>
              </a:ext>
            </a:extLst>
          </p:cNvPr>
          <p:cNvSpPr txBox="1"/>
          <p:nvPr/>
        </p:nvSpPr>
        <p:spPr>
          <a:xfrm>
            <a:off x="2145462" y="2763810"/>
            <a:ext cx="234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Strains at Bushing base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N, S, E and W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DFE5E1-9CC9-7B2B-994D-C325D07D6377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1232450" y="3086976"/>
            <a:ext cx="913012" cy="3934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004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machine with wires and cables&#10;&#10;AI-generated content may be incorrect.">
            <a:extLst>
              <a:ext uri="{FF2B5EF4-FFF2-40B4-BE49-F238E27FC236}">
                <a16:creationId xmlns:a16="http://schemas.microsoft.com/office/drawing/2014/main" id="{25E087FF-419C-1808-CDE6-EA4BCE869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" y="21772"/>
            <a:ext cx="2834640" cy="377952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45A0E3B-A908-0B97-66E0-71DD06F663EF}"/>
              </a:ext>
            </a:extLst>
          </p:cNvPr>
          <p:cNvCxnSpPr>
            <a:cxnSpLocks/>
          </p:cNvCxnSpPr>
          <p:nvPr/>
        </p:nvCxnSpPr>
        <p:spPr>
          <a:xfrm>
            <a:off x="1336288" y="3056473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3629233-1B84-A83D-658A-A9CB17CFE8E0}"/>
              </a:ext>
            </a:extLst>
          </p:cNvPr>
          <p:cNvSpPr txBox="1"/>
          <p:nvPr/>
        </p:nvSpPr>
        <p:spPr>
          <a:xfrm>
            <a:off x="1197435" y="2118032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FC3AE-E663-EFAA-FB04-BC7124F9C048}"/>
              </a:ext>
            </a:extLst>
          </p:cNvPr>
          <p:cNvSpPr txBox="1"/>
          <p:nvPr/>
        </p:nvSpPr>
        <p:spPr>
          <a:xfrm>
            <a:off x="1736762" y="2841053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3B3578-349F-DF58-0ED0-FF1DA59B4C3F}"/>
              </a:ext>
            </a:extLst>
          </p:cNvPr>
          <p:cNvSpPr txBox="1"/>
          <p:nvPr/>
        </p:nvSpPr>
        <p:spPr>
          <a:xfrm>
            <a:off x="1370576" y="2631949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E9D578-2101-25FB-1D7C-6FED80B95BDC}"/>
              </a:ext>
            </a:extLst>
          </p:cNvPr>
          <p:cNvCxnSpPr>
            <a:cxnSpLocks/>
          </p:cNvCxnSpPr>
          <p:nvPr/>
        </p:nvCxnSpPr>
        <p:spPr>
          <a:xfrm flipV="1">
            <a:off x="1345737" y="2509011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48A9DEA-8B71-00BF-7941-1AD6C6E65B02}"/>
              </a:ext>
            </a:extLst>
          </p:cNvPr>
          <p:cNvSpPr/>
          <p:nvPr/>
        </p:nvSpPr>
        <p:spPr>
          <a:xfrm>
            <a:off x="1318474" y="3025719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D6E61FB-81C7-1A93-24F8-7E739119419E}"/>
              </a:ext>
            </a:extLst>
          </p:cNvPr>
          <p:cNvSpPr/>
          <p:nvPr/>
        </p:nvSpPr>
        <p:spPr>
          <a:xfrm>
            <a:off x="1247782" y="2941020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52424E-4D7A-2B35-19F1-02E0F6E4DFDB}"/>
              </a:ext>
            </a:extLst>
          </p:cNvPr>
          <p:cNvSpPr txBox="1"/>
          <p:nvPr/>
        </p:nvSpPr>
        <p:spPr>
          <a:xfrm>
            <a:off x="3042084" y="1470541"/>
            <a:ext cx="211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LWAs, each corner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F78C4B-6F1B-58A4-9AE4-8E95F1E06185}"/>
              </a:ext>
            </a:extLst>
          </p:cNvPr>
          <p:cNvCxnSpPr>
            <a:cxnSpLocks/>
          </p:cNvCxnSpPr>
          <p:nvPr/>
        </p:nvCxnSpPr>
        <p:spPr>
          <a:xfrm flipH="1" flipV="1">
            <a:off x="2436448" y="1646857"/>
            <a:ext cx="622439" cy="92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D1AFAE8-8F11-57BB-90D5-B4B6705C5288}"/>
              </a:ext>
            </a:extLst>
          </p:cNvPr>
          <p:cNvSpPr txBox="1"/>
          <p:nvPr/>
        </p:nvSpPr>
        <p:spPr>
          <a:xfrm>
            <a:off x="2991706" y="241461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D2145F-F97D-83F2-95F9-2AC303D0E4E7}"/>
              </a:ext>
            </a:extLst>
          </p:cNvPr>
          <p:cNvCxnSpPr>
            <a:cxnSpLocks/>
          </p:cNvCxnSpPr>
          <p:nvPr/>
        </p:nvCxnSpPr>
        <p:spPr>
          <a:xfrm flipH="1">
            <a:off x="1789953" y="2631949"/>
            <a:ext cx="12689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B591F1-3AE3-C43A-6A17-90E090128DED}"/>
              </a:ext>
            </a:extLst>
          </p:cNvPr>
          <p:cNvSpPr txBox="1"/>
          <p:nvPr/>
        </p:nvSpPr>
        <p:spPr>
          <a:xfrm>
            <a:off x="2942108" y="134991"/>
            <a:ext cx="2316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stack deformation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E55018-3646-29F0-0E96-BCA04622FF5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37799" y="319657"/>
            <a:ext cx="2304309" cy="906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16A410-52B3-6E31-5551-506157B0CECA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266921" y="319657"/>
            <a:ext cx="675187" cy="21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C650D2D-C2C7-B7D3-2C77-8587CE3C6DB1}"/>
              </a:ext>
            </a:extLst>
          </p:cNvPr>
          <p:cNvSpPr txBox="1"/>
          <p:nvPr/>
        </p:nvSpPr>
        <p:spPr>
          <a:xfrm>
            <a:off x="2991706" y="1959360"/>
            <a:ext cx="185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947592-33CB-2B92-3713-3DDFE582E5E5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1634665" y="1954736"/>
            <a:ext cx="1357041" cy="1892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04DCAB-D301-CE8B-7260-4E02CBFCCE29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35655" y="1369480"/>
            <a:ext cx="2506429" cy="2857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938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machine&#10;&#10;AI-generated content may be incorrect.">
            <a:extLst>
              <a:ext uri="{FF2B5EF4-FFF2-40B4-BE49-F238E27FC236}">
                <a16:creationId xmlns:a16="http://schemas.microsoft.com/office/drawing/2014/main" id="{283CC7F4-7E36-5D55-8014-F235E3248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587" y="32656"/>
            <a:ext cx="3035300" cy="56388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CD17A6-E79B-F8FE-A24F-F6609A66B8F5}"/>
              </a:ext>
            </a:extLst>
          </p:cNvPr>
          <p:cNvCxnSpPr>
            <a:cxnSpLocks/>
          </p:cNvCxnSpPr>
          <p:nvPr/>
        </p:nvCxnSpPr>
        <p:spPr>
          <a:xfrm flipV="1">
            <a:off x="2033738" y="138530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6F3B4F-90BC-B75E-A331-B78FCAB5AD05}"/>
              </a:ext>
            </a:extLst>
          </p:cNvPr>
          <p:cNvCxnSpPr>
            <a:cxnSpLocks/>
          </p:cNvCxnSpPr>
          <p:nvPr/>
        </p:nvCxnSpPr>
        <p:spPr>
          <a:xfrm>
            <a:off x="2033738" y="1881452"/>
            <a:ext cx="547445" cy="308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61EEC6-D0C9-2036-4BBB-47E41745D667}"/>
              </a:ext>
            </a:extLst>
          </p:cNvPr>
          <p:cNvSpPr txBox="1"/>
          <p:nvPr/>
        </p:nvSpPr>
        <p:spPr>
          <a:xfrm>
            <a:off x="1894885" y="99432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214805-DDE8-2B01-A395-4E2F50251AFE}"/>
              </a:ext>
            </a:extLst>
          </p:cNvPr>
          <p:cNvSpPr txBox="1"/>
          <p:nvPr/>
        </p:nvSpPr>
        <p:spPr>
          <a:xfrm>
            <a:off x="2475822" y="1851565"/>
            <a:ext cx="100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(EW)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83B2C29-2427-75F8-80C4-F20F3C09C622}"/>
              </a:ext>
            </a:extLst>
          </p:cNvPr>
          <p:cNvSpPr/>
          <p:nvPr/>
        </p:nvSpPr>
        <p:spPr>
          <a:xfrm>
            <a:off x="1934379" y="177108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0CA82B-E722-5C1C-C637-D187FE188885}"/>
              </a:ext>
            </a:extLst>
          </p:cNvPr>
          <p:cNvSpPr/>
          <p:nvPr/>
        </p:nvSpPr>
        <p:spPr>
          <a:xfrm>
            <a:off x="1999451" y="185156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4CE3A3-A1E3-8742-0B4F-DEB2933D2672}"/>
              </a:ext>
            </a:extLst>
          </p:cNvPr>
          <p:cNvSpPr txBox="1"/>
          <p:nvPr/>
        </p:nvSpPr>
        <p:spPr>
          <a:xfrm>
            <a:off x="2068026" y="1508240"/>
            <a:ext cx="110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(NS)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A07DD-990B-1487-BF92-3CD39DCB8087}"/>
              </a:ext>
            </a:extLst>
          </p:cNvPr>
          <p:cNvSpPr txBox="1"/>
          <p:nvPr/>
        </p:nvSpPr>
        <p:spPr>
          <a:xfrm>
            <a:off x="5067907" y="3705941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cell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09DC16-92BA-9B81-8DF9-BC17A7989152}"/>
              </a:ext>
            </a:extLst>
          </p:cNvPr>
          <p:cNvSpPr txBox="1"/>
          <p:nvPr/>
        </p:nvSpPr>
        <p:spPr>
          <a:xfrm>
            <a:off x="196773" y="185906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 top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9918D6-640F-0BF3-5EA7-627A634A4088}"/>
              </a:ext>
            </a:extLst>
          </p:cNvPr>
          <p:cNvSpPr txBox="1"/>
          <p:nvPr/>
        </p:nvSpPr>
        <p:spPr>
          <a:xfrm>
            <a:off x="980897" y="248193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B2AC9A-029B-6DDE-F3B2-AFB6728A7A18}"/>
              </a:ext>
            </a:extLst>
          </p:cNvPr>
          <p:cNvSpPr txBox="1"/>
          <p:nvPr/>
        </p:nvSpPr>
        <p:spPr>
          <a:xfrm>
            <a:off x="4991328" y="1827595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K1875 2 units of 2U2D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08B8C1-E924-731A-D27A-8A1AD5C1B79D}"/>
              </a:ext>
            </a:extLst>
          </p:cNvPr>
          <p:cNvSpPr txBox="1"/>
          <p:nvPr/>
        </p:nvSpPr>
        <p:spPr>
          <a:xfrm>
            <a:off x="4974934" y="1330396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Nut used to apply preload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97F039-3373-C8B8-BC50-6265CECD55FC}"/>
              </a:ext>
            </a:extLst>
          </p:cNvPr>
          <p:cNvSpPr txBox="1"/>
          <p:nvPr/>
        </p:nvSpPr>
        <p:spPr>
          <a:xfrm>
            <a:off x="15536" y="3552910"/>
            <a:ext cx="1967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3/4in rods to complete load path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8B7B43-3B56-B74E-FE2E-A64D937575F9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3581400" y="1508240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EAC937-B0DE-9EAE-289E-30139CEE9918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3681761" y="1756839"/>
            <a:ext cx="1309567" cy="2554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2141C4D-DC29-16D2-2D07-B8B95361D64B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3787271" y="2012261"/>
            <a:ext cx="1204057" cy="4547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82105D-62C7-297A-D6F7-BE854F2BF617}"/>
              </a:ext>
            </a:extLst>
          </p:cNvPr>
          <p:cNvCxnSpPr>
            <a:cxnSpLocks/>
          </p:cNvCxnSpPr>
          <p:nvPr/>
        </p:nvCxnSpPr>
        <p:spPr>
          <a:xfrm flipH="1" flipV="1">
            <a:off x="3681761" y="3882614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5614146-1C6C-6A0B-E06A-B98974AC46C3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1779257" y="2043726"/>
            <a:ext cx="387839" cy="661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A122C37-5AFB-C630-DD90-3045F91AC8BE}"/>
              </a:ext>
            </a:extLst>
          </p:cNvPr>
          <p:cNvCxnSpPr>
            <a:cxnSpLocks/>
          </p:cNvCxnSpPr>
          <p:nvPr/>
        </p:nvCxnSpPr>
        <p:spPr>
          <a:xfrm>
            <a:off x="1603942" y="2666603"/>
            <a:ext cx="1017400" cy="1940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2E5285-BCE8-F7EC-B2F5-0403B3C80CB4}"/>
              </a:ext>
            </a:extLst>
          </p:cNvPr>
          <p:cNvCxnSpPr>
            <a:cxnSpLocks/>
          </p:cNvCxnSpPr>
          <p:nvPr/>
        </p:nvCxnSpPr>
        <p:spPr>
          <a:xfrm flipV="1">
            <a:off x="1513330" y="3562247"/>
            <a:ext cx="1298672" cy="2331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22366DB-BD29-944D-E3C2-5BC3214DB436}"/>
              </a:ext>
            </a:extLst>
          </p:cNvPr>
          <p:cNvCxnSpPr>
            <a:cxnSpLocks/>
          </p:cNvCxnSpPr>
          <p:nvPr/>
        </p:nvCxnSpPr>
        <p:spPr>
          <a:xfrm>
            <a:off x="1513330" y="3787924"/>
            <a:ext cx="2349049" cy="287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528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white container with holes in the floor&#10;&#10;AI-generated content may be incorrect.">
            <a:extLst>
              <a:ext uri="{FF2B5EF4-FFF2-40B4-BE49-F238E27FC236}">
                <a16:creationId xmlns:a16="http://schemas.microsoft.com/office/drawing/2014/main" id="{2CA27C59-6378-3B66-47D2-D38817165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" y="28883"/>
            <a:ext cx="5747035" cy="232626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6B8425-5B1A-3264-133A-DCCF091CCBA3}"/>
              </a:ext>
            </a:extLst>
          </p:cNvPr>
          <p:cNvSpPr txBox="1"/>
          <p:nvPr/>
        </p:nvSpPr>
        <p:spPr>
          <a:xfrm>
            <a:off x="5890925" y="238216"/>
            <a:ext cx="1110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 base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C743E6-1493-4298-5C35-F976C50212D3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497391" y="416060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30A837-A808-E784-34C2-23DC94BA3C3A}"/>
              </a:ext>
            </a:extLst>
          </p:cNvPr>
          <p:cNvSpPr txBox="1"/>
          <p:nvPr/>
        </p:nvSpPr>
        <p:spPr>
          <a:xfrm>
            <a:off x="5890925" y="1384561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2,120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/in springs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four corners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4F046E-CDAF-E107-B671-6A1923C212F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717442" y="1707727"/>
            <a:ext cx="117348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4275F0-4968-62E1-9D82-FEBFED6AB4AF}"/>
              </a:ext>
            </a:extLst>
          </p:cNvPr>
          <p:cNvSpPr txBox="1"/>
          <p:nvPr/>
        </p:nvSpPr>
        <p:spPr>
          <a:xfrm>
            <a:off x="5890925" y="19909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9CCDBB-156E-D9D4-20E6-0F0C2F234DB2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497391" y="2168752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46E8E01-5B60-9041-1FCB-581306654BAD}"/>
              </a:ext>
            </a:extLst>
          </p:cNvPr>
          <p:cNvSpPr txBox="1"/>
          <p:nvPr/>
        </p:nvSpPr>
        <p:spPr>
          <a:xfrm>
            <a:off x="5890925" y="816556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 bolt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5570F0-D4E0-51C8-8E12-B2D4403ACE88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677298" y="1001222"/>
            <a:ext cx="121362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827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8125</TotalTime>
  <Words>408</Words>
  <Application>Microsoft Office PowerPoint</Application>
  <PresentationFormat>Widescreen</PresentationFormat>
  <Paragraphs>190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Aptos Display</vt:lpstr>
      <vt:lpstr>Arial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Vidhi Rasik Solanki</dc:creator>
  <cp:lastModifiedBy>Vidhi Rasik Solanki</cp:lastModifiedBy>
  <cp:revision>29</cp:revision>
  <cp:lastPrinted>2026-01-20T01:11:39Z</cp:lastPrinted>
  <dcterms:created xsi:type="dcterms:W3CDTF">2026-01-14T05:28:02Z</dcterms:created>
  <dcterms:modified xsi:type="dcterms:W3CDTF">2026-01-20T03:17:34Z</dcterms:modified>
</cp:coreProperties>
</file>